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 id="2147483681" r:id="rId5"/>
  </p:sldMasterIdLst>
  <p:notesMasterIdLst>
    <p:notesMasterId r:id="rId37"/>
  </p:notesMasterIdLst>
  <p:sldIdLst>
    <p:sldId id="256" r:id="rId6"/>
    <p:sldId id="258" r:id="rId7"/>
    <p:sldId id="259" r:id="rId8"/>
    <p:sldId id="326" r:id="rId9"/>
    <p:sldId id="330" r:id="rId10"/>
    <p:sldId id="331" r:id="rId11"/>
    <p:sldId id="333" r:id="rId12"/>
    <p:sldId id="342" r:id="rId13"/>
    <p:sldId id="339" r:id="rId14"/>
    <p:sldId id="340" r:id="rId15"/>
    <p:sldId id="315" r:id="rId16"/>
    <p:sldId id="316" r:id="rId17"/>
    <p:sldId id="317" r:id="rId18"/>
    <p:sldId id="341" r:id="rId19"/>
    <p:sldId id="344" r:id="rId20"/>
    <p:sldId id="320" r:id="rId21"/>
    <p:sldId id="304" r:id="rId22"/>
    <p:sldId id="323" r:id="rId23"/>
    <p:sldId id="310" r:id="rId24"/>
    <p:sldId id="313" r:id="rId25"/>
    <p:sldId id="308" r:id="rId26"/>
    <p:sldId id="309" r:id="rId27"/>
    <p:sldId id="345" r:id="rId28"/>
    <p:sldId id="325" r:id="rId29"/>
    <p:sldId id="311" r:id="rId30"/>
    <p:sldId id="347" r:id="rId31"/>
    <p:sldId id="324" r:id="rId32"/>
    <p:sldId id="312" r:id="rId33"/>
    <p:sldId id="335" r:id="rId34"/>
    <p:sldId id="338" r:id="rId35"/>
    <p:sldId id="305" r:id="rId36"/>
  </p:sldIdLst>
  <p:sldSz cx="9144000" cy="5143500" type="screen16x9"/>
  <p:notesSz cx="6858000" cy="9144000"/>
  <p:embeddedFontLst>
    <p:embeddedFont>
      <p:font typeface="Barlow Semi Condensed" panose="00000506000000000000" pitchFamily="2" charset="0"/>
      <p:regular r:id="rId38"/>
      <p:bold r:id="rId39"/>
      <p:italic r:id="rId40"/>
      <p:boldItalic r:id="rId41"/>
    </p:embeddedFont>
    <p:embeddedFont>
      <p:font typeface="Barlow Semi Condensed Medium" panose="00000606000000000000"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Fjalla One" panose="02000506040000020004" pitchFamily="2" charset="0"/>
      <p:regular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D38"/>
    <a:srgbClr val="FFE7DD"/>
    <a:srgbClr val="D1FFDD"/>
    <a:srgbClr val="477797"/>
    <a:srgbClr val="A5B7C6"/>
    <a:srgbClr val="6A91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F992D-9BFC-4984-8954-2AC95F0276AC}" v="530" dt="2022-03-12T00:24:57.599"/>
    <p1510:client id="{8622A944-BDFB-492B-BBB5-1DACA194E36F}" v="44" dt="2022-03-12T00:29:35.878"/>
  </p1510:revLst>
</p1510:revInfo>
</file>

<file path=ppt/tableStyles.xml><?xml version="1.0" encoding="utf-8"?>
<a:tblStyleLst xmlns:a="http://schemas.openxmlformats.org/drawingml/2006/main" def="{84417A68-26BF-487A-B1AA-ECEBC759E6C6}">
  <a:tblStyle styleId="{84417A68-26BF-487A-B1AA-ECEBC759E6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na TAN Rui Min" userId="eece4775-8c7f-4b99-98fa-2f45c9004042" providerId="ADAL" clId="{8622A944-BDFB-492B-BBB5-1DACA194E36F}"/>
    <pc:docChg chg="undo redo custSel addSld delSld modSld">
      <pc:chgData name="Ariana TAN Rui Min" userId="eece4775-8c7f-4b99-98fa-2f45c9004042" providerId="ADAL" clId="{8622A944-BDFB-492B-BBB5-1DACA194E36F}" dt="2022-03-12T09:13:19.470" v="731"/>
      <pc:docMkLst>
        <pc:docMk/>
      </pc:docMkLst>
      <pc:sldChg chg="del">
        <pc:chgData name="Ariana TAN Rui Min" userId="eece4775-8c7f-4b99-98fa-2f45c9004042" providerId="ADAL" clId="{8622A944-BDFB-492B-BBB5-1DACA194E36F}" dt="2022-03-04T03:02:23.281" v="0" actId="47"/>
        <pc:sldMkLst>
          <pc:docMk/>
          <pc:sldMk cId="0" sldId="260"/>
        </pc:sldMkLst>
      </pc:sldChg>
      <pc:sldChg chg="del">
        <pc:chgData name="Ariana TAN Rui Min" userId="eece4775-8c7f-4b99-98fa-2f45c9004042" providerId="ADAL" clId="{8622A944-BDFB-492B-BBB5-1DACA194E36F}" dt="2022-03-04T03:02:23.281" v="0" actId="47"/>
        <pc:sldMkLst>
          <pc:docMk/>
          <pc:sldMk cId="0" sldId="261"/>
        </pc:sldMkLst>
      </pc:sldChg>
      <pc:sldChg chg="del">
        <pc:chgData name="Ariana TAN Rui Min" userId="eece4775-8c7f-4b99-98fa-2f45c9004042" providerId="ADAL" clId="{8622A944-BDFB-492B-BBB5-1DACA194E36F}" dt="2022-03-04T03:02:23.281" v="0" actId="47"/>
        <pc:sldMkLst>
          <pc:docMk/>
          <pc:sldMk cId="0" sldId="262"/>
        </pc:sldMkLst>
      </pc:sldChg>
      <pc:sldChg chg="del">
        <pc:chgData name="Ariana TAN Rui Min" userId="eece4775-8c7f-4b99-98fa-2f45c9004042" providerId="ADAL" clId="{8622A944-BDFB-492B-BBB5-1DACA194E36F}" dt="2022-03-04T03:02:23.281" v="0" actId="47"/>
        <pc:sldMkLst>
          <pc:docMk/>
          <pc:sldMk cId="0" sldId="263"/>
        </pc:sldMkLst>
      </pc:sldChg>
      <pc:sldChg chg="del">
        <pc:chgData name="Ariana TAN Rui Min" userId="eece4775-8c7f-4b99-98fa-2f45c9004042" providerId="ADAL" clId="{8622A944-BDFB-492B-BBB5-1DACA194E36F}" dt="2022-03-04T03:02:23.281" v="0" actId="47"/>
        <pc:sldMkLst>
          <pc:docMk/>
          <pc:sldMk cId="0" sldId="264"/>
        </pc:sldMkLst>
      </pc:sldChg>
      <pc:sldChg chg="del">
        <pc:chgData name="Ariana TAN Rui Min" userId="eece4775-8c7f-4b99-98fa-2f45c9004042" providerId="ADAL" clId="{8622A944-BDFB-492B-BBB5-1DACA194E36F}" dt="2022-03-04T03:02:23.281" v="0" actId="47"/>
        <pc:sldMkLst>
          <pc:docMk/>
          <pc:sldMk cId="0" sldId="265"/>
        </pc:sldMkLst>
      </pc:sldChg>
      <pc:sldChg chg="del">
        <pc:chgData name="Ariana TAN Rui Min" userId="eece4775-8c7f-4b99-98fa-2f45c9004042" providerId="ADAL" clId="{8622A944-BDFB-492B-BBB5-1DACA194E36F}" dt="2022-03-04T03:02:23.281" v="0" actId="47"/>
        <pc:sldMkLst>
          <pc:docMk/>
          <pc:sldMk cId="0" sldId="266"/>
        </pc:sldMkLst>
      </pc:sldChg>
      <pc:sldChg chg="del">
        <pc:chgData name="Ariana TAN Rui Min" userId="eece4775-8c7f-4b99-98fa-2f45c9004042" providerId="ADAL" clId="{8622A944-BDFB-492B-BBB5-1DACA194E36F}" dt="2022-03-04T03:02:23.281" v="0" actId="47"/>
        <pc:sldMkLst>
          <pc:docMk/>
          <pc:sldMk cId="0" sldId="267"/>
        </pc:sldMkLst>
      </pc:sldChg>
      <pc:sldChg chg="del">
        <pc:chgData name="Ariana TAN Rui Min" userId="eece4775-8c7f-4b99-98fa-2f45c9004042" providerId="ADAL" clId="{8622A944-BDFB-492B-BBB5-1DACA194E36F}" dt="2022-03-04T03:02:23.281" v="0" actId="47"/>
        <pc:sldMkLst>
          <pc:docMk/>
          <pc:sldMk cId="0" sldId="268"/>
        </pc:sldMkLst>
      </pc:sldChg>
      <pc:sldChg chg="del">
        <pc:chgData name="Ariana TAN Rui Min" userId="eece4775-8c7f-4b99-98fa-2f45c9004042" providerId="ADAL" clId="{8622A944-BDFB-492B-BBB5-1DACA194E36F}" dt="2022-03-04T03:02:23.281" v="0" actId="47"/>
        <pc:sldMkLst>
          <pc:docMk/>
          <pc:sldMk cId="0" sldId="269"/>
        </pc:sldMkLst>
      </pc:sldChg>
      <pc:sldChg chg="del">
        <pc:chgData name="Ariana TAN Rui Min" userId="eece4775-8c7f-4b99-98fa-2f45c9004042" providerId="ADAL" clId="{8622A944-BDFB-492B-BBB5-1DACA194E36F}" dt="2022-03-04T03:02:23.281" v="0" actId="47"/>
        <pc:sldMkLst>
          <pc:docMk/>
          <pc:sldMk cId="0" sldId="270"/>
        </pc:sldMkLst>
      </pc:sldChg>
      <pc:sldChg chg="del">
        <pc:chgData name="Ariana TAN Rui Min" userId="eece4775-8c7f-4b99-98fa-2f45c9004042" providerId="ADAL" clId="{8622A944-BDFB-492B-BBB5-1DACA194E36F}" dt="2022-03-04T03:02:23.281" v="0" actId="47"/>
        <pc:sldMkLst>
          <pc:docMk/>
          <pc:sldMk cId="0" sldId="271"/>
        </pc:sldMkLst>
      </pc:sldChg>
      <pc:sldChg chg="del">
        <pc:chgData name="Ariana TAN Rui Min" userId="eece4775-8c7f-4b99-98fa-2f45c9004042" providerId="ADAL" clId="{8622A944-BDFB-492B-BBB5-1DACA194E36F}" dt="2022-03-04T03:02:23.281" v="0" actId="47"/>
        <pc:sldMkLst>
          <pc:docMk/>
          <pc:sldMk cId="0" sldId="272"/>
        </pc:sldMkLst>
      </pc:sldChg>
      <pc:sldChg chg="del">
        <pc:chgData name="Ariana TAN Rui Min" userId="eece4775-8c7f-4b99-98fa-2f45c9004042" providerId="ADAL" clId="{8622A944-BDFB-492B-BBB5-1DACA194E36F}" dt="2022-03-04T03:02:23.281" v="0" actId="47"/>
        <pc:sldMkLst>
          <pc:docMk/>
          <pc:sldMk cId="0" sldId="273"/>
        </pc:sldMkLst>
      </pc:sldChg>
      <pc:sldChg chg="del">
        <pc:chgData name="Ariana TAN Rui Min" userId="eece4775-8c7f-4b99-98fa-2f45c9004042" providerId="ADAL" clId="{8622A944-BDFB-492B-BBB5-1DACA194E36F}" dt="2022-03-04T03:02:23.281" v="0" actId="47"/>
        <pc:sldMkLst>
          <pc:docMk/>
          <pc:sldMk cId="0" sldId="274"/>
        </pc:sldMkLst>
      </pc:sldChg>
      <pc:sldChg chg="del">
        <pc:chgData name="Ariana TAN Rui Min" userId="eece4775-8c7f-4b99-98fa-2f45c9004042" providerId="ADAL" clId="{8622A944-BDFB-492B-BBB5-1DACA194E36F}" dt="2022-03-04T03:02:23.281" v="0" actId="47"/>
        <pc:sldMkLst>
          <pc:docMk/>
          <pc:sldMk cId="0" sldId="275"/>
        </pc:sldMkLst>
      </pc:sldChg>
      <pc:sldChg chg="del">
        <pc:chgData name="Ariana TAN Rui Min" userId="eece4775-8c7f-4b99-98fa-2f45c9004042" providerId="ADAL" clId="{8622A944-BDFB-492B-BBB5-1DACA194E36F}" dt="2022-03-04T03:02:23.281" v="0" actId="47"/>
        <pc:sldMkLst>
          <pc:docMk/>
          <pc:sldMk cId="0" sldId="276"/>
        </pc:sldMkLst>
      </pc:sldChg>
      <pc:sldChg chg="del">
        <pc:chgData name="Ariana TAN Rui Min" userId="eece4775-8c7f-4b99-98fa-2f45c9004042" providerId="ADAL" clId="{8622A944-BDFB-492B-BBB5-1DACA194E36F}" dt="2022-03-04T03:02:23.281" v="0" actId="47"/>
        <pc:sldMkLst>
          <pc:docMk/>
          <pc:sldMk cId="0" sldId="277"/>
        </pc:sldMkLst>
      </pc:sldChg>
      <pc:sldChg chg="del">
        <pc:chgData name="Ariana TAN Rui Min" userId="eece4775-8c7f-4b99-98fa-2f45c9004042" providerId="ADAL" clId="{8622A944-BDFB-492B-BBB5-1DACA194E36F}" dt="2022-03-04T03:02:23.281" v="0" actId="47"/>
        <pc:sldMkLst>
          <pc:docMk/>
          <pc:sldMk cId="0" sldId="278"/>
        </pc:sldMkLst>
      </pc:sldChg>
      <pc:sldChg chg="del">
        <pc:chgData name="Ariana TAN Rui Min" userId="eece4775-8c7f-4b99-98fa-2f45c9004042" providerId="ADAL" clId="{8622A944-BDFB-492B-BBB5-1DACA194E36F}" dt="2022-03-04T03:02:23.281" v="0" actId="47"/>
        <pc:sldMkLst>
          <pc:docMk/>
          <pc:sldMk cId="0" sldId="279"/>
        </pc:sldMkLst>
      </pc:sldChg>
      <pc:sldChg chg="del">
        <pc:chgData name="Ariana TAN Rui Min" userId="eece4775-8c7f-4b99-98fa-2f45c9004042" providerId="ADAL" clId="{8622A944-BDFB-492B-BBB5-1DACA194E36F}" dt="2022-03-04T03:02:23.281" v="0" actId="47"/>
        <pc:sldMkLst>
          <pc:docMk/>
          <pc:sldMk cId="0" sldId="280"/>
        </pc:sldMkLst>
      </pc:sldChg>
      <pc:sldChg chg="del">
        <pc:chgData name="Ariana TAN Rui Min" userId="eece4775-8c7f-4b99-98fa-2f45c9004042" providerId="ADAL" clId="{8622A944-BDFB-492B-BBB5-1DACA194E36F}" dt="2022-03-04T03:02:23.281" v="0" actId="47"/>
        <pc:sldMkLst>
          <pc:docMk/>
          <pc:sldMk cId="0" sldId="281"/>
        </pc:sldMkLst>
      </pc:sldChg>
      <pc:sldChg chg="del">
        <pc:chgData name="Ariana TAN Rui Min" userId="eece4775-8c7f-4b99-98fa-2f45c9004042" providerId="ADAL" clId="{8622A944-BDFB-492B-BBB5-1DACA194E36F}" dt="2022-03-04T03:02:23.281" v="0" actId="47"/>
        <pc:sldMkLst>
          <pc:docMk/>
          <pc:sldMk cId="0" sldId="282"/>
        </pc:sldMkLst>
      </pc:sldChg>
      <pc:sldChg chg="del">
        <pc:chgData name="Ariana TAN Rui Min" userId="eece4775-8c7f-4b99-98fa-2f45c9004042" providerId="ADAL" clId="{8622A944-BDFB-492B-BBB5-1DACA194E36F}" dt="2022-03-04T03:02:23.281" v="0" actId="47"/>
        <pc:sldMkLst>
          <pc:docMk/>
          <pc:sldMk cId="0" sldId="283"/>
        </pc:sldMkLst>
      </pc:sldChg>
      <pc:sldChg chg="del">
        <pc:chgData name="Ariana TAN Rui Min" userId="eece4775-8c7f-4b99-98fa-2f45c9004042" providerId="ADAL" clId="{8622A944-BDFB-492B-BBB5-1DACA194E36F}" dt="2022-03-04T03:02:23.281" v="0" actId="47"/>
        <pc:sldMkLst>
          <pc:docMk/>
          <pc:sldMk cId="0" sldId="284"/>
        </pc:sldMkLst>
      </pc:sldChg>
      <pc:sldChg chg="del">
        <pc:chgData name="Ariana TAN Rui Min" userId="eece4775-8c7f-4b99-98fa-2f45c9004042" providerId="ADAL" clId="{8622A944-BDFB-492B-BBB5-1DACA194E36F}" dt="2022-03-04T03:02:23.281" v="0" actId="47"/>
        <pc:sldMkLst>
          <pc:docMk/>
          <pc:sldMk cId="0" sldId="285"/>
        </pc:sldMkLst>
      </pc:sldChg>
      <pc:sldChg chg="del">
        <pc:chgData name="Ariana TAN Rui Min" userId="eece4775-8c7f-4b99-98fa-2f45c9004042" providerId="ADAL" clId="{8622A944-BDFB-492B-BBB5-1DACA194E36F}" dt="2022-03-04T03:02:23.281" v="0" actId="47"/>
        <pc:sldMkLst>
          <pc:docMk/>
          <pc:sldMk cId="0" sldId="286"/>
        </pc:sldMkLst>
      </pc:sldChg>
      <pc:sldChg chg="del">
        <pc:chgData name="Ariana TAN Rui Min" userId="eece4775-8c7f-4b99-98fa-2f45c9004042" providerId="ADAL" clId="{8622A944-BDFB-492B-BBB5-1DACA194E36F}" dt="2022-03-04T03:02:23.281" v="0" actId="47"/>
        <pc:sldMkLst>
          <pc:docMk/>
          <pc:sldMk cId="0" sldId="287"/>
        </pc:sldMkLst>
      </pc:sldChg>
      <pc:sldChg chg="del">
        <pc:chgData name="Ariana TAN Rui Min" userId="eece4775-8c7f-4b99-98fa-2f45c9004042" providerId="ADAL" clId="{8622A944-BDFB-492B-BBB5-1DACA194E36F}" dt="2022-03-04T03:02:23.281" v="0" actId="47"/>
        <pc:sldMkLst>
          <pc:docMk/>
          <pc:sldMk cId="0" sldId="288"/>
        </pc:sldMkLst>
      </pc:sldChg>
      <pc:sldChg chg="del">
        <pc:chgData name="Ariana TAN Rui Min" userId="eece4775-8c7f-4b99-98fa-2f45c9004042" providerId="ADAL" clId="{8622A944-BDFB-492B-BBB5-1DACA194E36F}" dt="2022-03-04T03:02:23.281" v="0" actId="47"/>
        <pc:sldMkLst>
          <pc:docMk/>
          <pc:sldMk cId="0" sldId="289"/>
        </pc:sldMkLst>
      </pc:sldChg>
      <pc:sldChg chg="del">
        <pc:chgData name="Ariana TAN Rui Min" userId="eece4775-8c7f-4b99-98fa-2f45c9004042" providerId="ADAL" clId="{8622A944-BDFB-492B-BBB5-1DACA194E36F}" dt="2022-03-04T03:02:23.281" v="0" actId="47"/>
        <pc:sldMkLst>
          <pc:docMk/>
          <pc:sldMk cId="0" sldId="290"/>
        </pc:sldMkLst>
      </pc:sldChg>
      <pc:sldChg chg="del">
        <pc:chgData name="Ariana TAN Rui Min" userId="eece4775-8c7f-4b99-98fa-2f45c9004042" providerId="ADAL" clId="{8622A944-BDFB-492B-BBB5-1DACA194E36F}" dt="2022-03-04T03:02:23.281" v="0" actId="47"/>
        <pc:sldMkLst>
          <pc:docMk/>
          <pc:sldMk cId="0" sldId="291"/>
        </pc:sldMkLst>
      </pc:sldChg>
      <pc:sldChg chg="del">
        <pc:chgData name="Ariana TAN Rui Min" userId="eece4775-8c7f-4b99-98fa-2f45c9004042" providerId="ADAL" clId="{8622A944-BDFB-492B-BBB5-1DACA194E36F}" dt="2022-03-04T03:02:23.281" v="0" actId="47"/>
        <pc:sldMkLst>
          <pc:docMk/>
          <pc:sldMk cId="0" sldId="292"/>
        </pc:sldMkLst>
      </pc:sldChg>
      <pc:sldChg chg="del">
        <pc:chgData name="Ariana TAN Rui Min" userId="eece4775-8c7f-4b99-98fa-2f45c9004042" providerId="ADAL" clId="{8622A944-BDFB-492B-BBB5-1DACA194E36F}" dt="2022-03-04T03:02:23.281" v="0" actId="47"/>
        <pc:sldMkLst>
          <pc:docMk/>
          <pc:sldMk cId="0" sldId="293"/>
        </pc:sldMkLst>
      </pc:sldChg>
      <pc:sldChg chg="del">
        <pc:chgData name="Ariana TAN Rui Min" userId="eece4775-8c7f-4b99-98fa-2f45c9004042" providerId="ADAL" clId="{8622A944-BDFB-492B-BBB5-1DACA194E36F}" dt="2022-03-04T03:02:23.281" v="0" actId="47"/>
        <pc:sldMkLst>
          <pc:docMk/>
          <pc:sldMk cId="0" sldId="294"/>
        </pc:sldMkLst>
      </pc:sldChg>
      <pc:sldChg chg="del">
        <pc:chgData name="Ariana TAN Rui Min" userId="eece4775-8c7f-4b99-98fa-2f45c9004042" providerId="ADAL" clId="{8622A944-BDFB-492B-BBB5-1DACA194E36F}" dt="2022-03-04T03:02:23.281" v="0" actId="47"/>
        <pc:sldMkLst>
          <pc:docMk/>
          <pc:sldMk cId="0" sldId="295"/>
        </pc:sldMkLst>
      </pc:sldChg>
      <pc:sldChg chg="del">
        <pc:chgData name="Ariana TAN Rui Min" userId="eece4775-8c7f-4b99-98fa-2f45c9004042" providerId="ADAL" clId="{8622A944-BDFB-492B-BBB5-1DACA194E36F}" dt="2022-03-04T03:02:23.281" v="0" actId="47"/>
        <pc:sldMkLst>
          <pc:docMk/>
          <pc:sldMk cId="0" sldId="296"/>
        </pc:sldMkLst>
      </pc:sldChg>
      <pc:sldChg chg="del">
        <pc:chgData name="Ariana TAN Rui Min" userId="eece4775-8c7f-4b99-98fa-2f45c9004042" providerId="ADAL" clId="{8622A944-BDFB-492B-BBB5-1DACA194E36F}" dt="2022-03-04T03:02:23.281" v="0" actId="47"/>
        <pc:sldMkLst>
          <pc:docMk/>
          <pc:sldMk cId="0" sldId="297"/>
        </pc:sldMkLst>
      </pc:sldChg>
      <pc:sldChg chg="del">
        <pc:chgData name="Ariana TAN Rui Min" userId="eece4775-8c7f-4b99-98fa-2f45c9004042" providerId="ADAL" clId="{8622A944-BDFB-492B-BBB5-1DACA194E36F}" dt="2022-03-04T03:02:23.281" v="0" actId="47"/>
        <pc:sldMkLst>
          <pc:docMk/>
          <pc:sldMk cId="1741761486" sldId="298"/>
        </pc:sldMkLst>
      </pc:sldChg>
      <pc:sldChg chg="del">
        <pc:chgData name="Ariana TAN Rui Min" userId="eece4775-8c7f-4b99-98fa-2f45c9004042" providerId="ADAL" clId="{8622A944-BDFB-492B-BBB5-1DACA194E36F}" dt="2022-03-04T03:02:23.281" v="0" actId="47"/>
        <pc:sldMkLst>
          <pc:docMk/>
          <pc:sldMk cId="0" sldId="299"/>
        </pc:sldMkLst>
      </pc:sldChg>
      <pc:sldChg chg="del">
        <pc:chgData name="Ariana TAN Rui Min" userId="eece4775-8c7f-4b99-98fa-2f45c9004042" providerId="ADAL" clId="{8622A944-BDFB-492B-BBB5-1DACA194E36F}" dt="2022-03-04T03:02:23.281" v="0" actId="47"/>
        <pc:sldMkLst>
          <pc:docMk/>
          <pc:sldMk cId="0" sldId="300"/>
        </pc:sldMkLst>
      </pc:sldChg>
      <pc:sldChg chg="del">
        <pc:chgData name="Ariana TAN Rui Min" userId="eece4775-8c7f-4b99-98fa-2f45c9004042" providerId="ADAL" clId="{8622A944-BDFB-492B-BBB5-1DACA194E36F}" dt="2022-03-04T03:02:23.281" v="0" actId="47"/>
        <pc:sldMkLst>
          <pc:docMk/>
          <pc:sldMk cId="0" sldId="301"/>
        </pc:sldMkLst>
      </pc:sldChg>
      <pc:sldChg chg="del">
        <pc:chgData name="Ariana TAN Rui Min" userId="eece4775-8c7f-4b99-98fa-2f45c9004042" providerId="ADAL" clId="{8622A944-BDFB-492B-BBB5-1DACA194E36F}" dt="2022-03-04T03:02:23.281" v="0" actId="47"/>
        <pc:sldMkLst>
          <pc:docMk/>
          <pc:sldMk cId="0" sldId="302"/>
        </pc:sldMkLst>
      </pc:sldChg>
      <pc:sldChg chg="del">
        <pc:chgData name="Ariana TAN Rui Min" userId="eece4775-8c7f-4b99-98fa-2f45c9004042" providerId="ADAL" clId="{8622A944-BDFB-492B-BBB5-1DACA194E36F}" dt="2022-03-04T03:02:23.281" v="0" actId="47"/>
        <pc:sldMkLst>
          <pc:docMk/>
          <pc:sldMk cId="0" sldId="303"/>
        </pc:sldMkLst>
      </pc:sldChg>
      <pc:sldChg chg="modSp mod modNotesTx">
        <pc:chgData name="Ariana TAN Rui Min" userId="eece4775-8c7f-4b99-98fa-2f45c9004042" providerId="ADAL" clId="{8622A944-BDFB-492B-BBB5-1DACA194E36F}" dt="2022-03-12T09:13:19.470" v="731"/>
        <pc:sldMkLst>
          <pc:docMk/>
          <pc:sldMk cId="1705987654" sldId="326"/>
        </pc:sldMkLst>
        <pc:spChg chg="mod">
          <ac:chgData name="Ariana TAN Rui Min" userId="eece4775-8c7f-4b99-98fa-2f45c9004042" providerId="ADAL" clId="{8622A944-BDFB-492B-BBB5-1DACA194E36F}" dt="2022-03-05T09:19:51.431" v="688" actId="20577"/>
          <ac:spMkLst>
            <pc:docMk/>
            <pc:sldMk cId="1705987654" sldId="326"/>
            <ac:spMk id="2336" creationId="{00000000-0000-0000-0000-000000000000}"/>
          </ac:spMkLst>
        </pc:spChg>
      </pc:sldChg>
      <pc:sldChg chg="addSp modSp mod">
        <pc:chgData name="Ariana TAN Rui Min" userId="eece4775-8c7f-4b99-98fa-2f45c9004042" providerId="ADAL" clId="{8622A944-BDFB-492B-BBB5-1DACA194E36F}" dt="2022-03-12T00:10:06.460" v="701" actId="1076"/>
        <pc:sldMkLst>
          <pc:docMk/>
          <pc:sldMk cId="1695445202" sldId="331"/>
        </pc:sldMkLst>
        <pc:spChg chg="add mod">
          <ac:chgData name="Ariana TAN Rui Min" userId="eece4775-8c7f-4b99-98fa-2f45c9004042" providerId="ADAL" clId="{8622A944-BDFB-492B-BBB5-1DACA194E36F}" dt="2022-03-12T00:09:59.963" v="700" actId="14100"/>
          <ac:spMkLst>
            <pc:docMk/>
            <pc:sldMk cId="1695445202" sldId="331"/>
            <ac:spMk id="48" creationId="{BBA55A67-D028-4F77-B59B-9D753C79A8F8}"/>
          </ac:spMkLst>
        </pc:spChg>
        <pc:spChg chg="mod">
          <ac:chgData name="Ariana TAN Rui Min" userId="eece4775-8c7f-4b99-98fa-2f45c9004042" providerId="ADAL" clId="{8622A944-BDFB-492B-BBB5-1DACA194E36F}" dt="2022-03-12T00:10:06.460" v="701" actId="1076"/>
          <ac:spMkLst>
            <pc:docMk/>
            <pc:sldMk cId="1695445202" sldId="331"/>
            <ac:spMk id="61" creationId="{B5D591C2-9440-409C-9207-A92E7AD10995}"/>
          </ac:spMkLst>
        </pc:spChg>
      </pc:sldChg>
      <pc:sldChg chg="modSp mod modNotesTx">
        <pc:chgData name="Ariana TAN Rui Min" userId="eece4775-8c7f-4b99-98fa-2f45c9004042" providerId="ADAL" clId="{8622A944-BDFB-492B-BBB5-1DACA194E36F}" dt="2022-03-05T09:17:40.598" v="604" actId="20577"/>
        <pc:sldMkLst>
          <pc:docMk/>
          <pc:sldMk cId="1494255035" sldId="333"/>
        </pc:sldMkLst>
        <pc:spChg chg="mod">
          <ac:chgData name="Ariana TAN Rui Min" userId="eece4775-8c7f-4b99-98fa-2f45c9004042" providerId="ADAL" clId="{8622A944-BDFB-492B-BBB5-1DACA194E36F}" dt="2022-03-05T01:09:09.357" v="84" actId="14100"/>
          <ac:spMkLst>
            <pc:docMk/>
            <pc:sldMk cId="1494255035" sldId="333"/>
            <ac:spMk id="33" creationId="{7627B6D5-7623-42F4-9840-2840FAB22AAF}"/>
          </ac:spMkLst>
        </pc:spChg>
      </pc:sldChg>
      <pc:sldChg chg="modNotesTx">
        <pc:chgData name="Ariana TAN Rui Min" userId="eece4775-8c7f-4b99-98fa-2f45c9004042" providerId="ADAL" clId="{8622A944-BDFB-492B-BBB5-1DACA194E36F}" dt="2022-03-12T00:29:35.878" v="730" actId="20577"/>
        <pc:sldMkLst>
          <pc:docMk/>
          <pc:sldMk cId="1500854178" sldId="340"/>
        </pc:sldMkLst>
      </pc:sldChg>
      <pc:sldChg chg="addSp delSp modSp add mod modAnim modNotesTx">
        <pc:chgData name="Ariana TAN Rui Min" userId="eece4775-8c7f-4b99-98fa-2f45c9004042" providerId="ADAL" clId="{8622A944-BDFB-492B-BBB5-1DACA194E36F}" dt="2022-03-05T08:55:12.850" v="581" actId="1076"/>
        <pc:sldMkLst>
          <pc:docMk/>
          <pc:sldMk cId="393236782" sldId="342"/>
        </pc:sldMkLst>
        <pc:spChg chg="add del mod">
          <ac:chgData name="Ariana TAN Rui Min" userId="eece4775-8c7f-4b99-98fa-2f45c9004042" providerId="ADAL" clId="{8622A944-BDFB-492B-BBB5-1DACA194E36F}" dt="2022-03-05T01:19:30.992" v="113" actId="478"/>
          <ac:spMkLst>
            <pc:docMk/>
            <pc:sldMk cId="393236782" sldId="342"/>
            <ac:spMk id="3" creationId="{26B3199B-3B9B-4C40-B132-2BF8B2EFE8EC}"/>
          </ac:spMkLst>
        </pc:spChg>
        <pc:spChg chg="add del mod">
          <ac:chgData name="Ariana TAN Rui Min" userId="eece4775-8c7f-4b99-98fa-2f45c9004042" providerId="ADAL" clId="{8622A944-BDFB-492B-BBB5-1DACA194E36F}" dt="2022-03-05T01:19:30.992" v="113" actId="478"/>
          <ac:spMkLst>
            <pc:docMk/>
            <pc:sldMk cId="393236782" sldId="342"/>
            <ac:spMk id="6" creationId="{096C95AD-CF0A-4966-AC8D-34F00BE37E57}"/>
          </ac:spMkLst>
        </pc:spChg>
        <pc:spChg chg="add del mod">
          <ac:chgData name="Ariana TAN Rui Min" userId="eece4775-8c7f-4b99-98fa-2f45c9004042" providerId="ADAL" clId="{8622A944-BDFB-492B-BBB5-1DACA194E36F}" dt="2022-03-05T01:19:30.992" v="113" actId="478"/>
          <ac:spMkLst>
            <pc:docMk/>
            <pc:sldMk cId="393236782" sldId="342"/>
            <ac:spMk id="10" creationId="{2CE9B80B-065A-4399-93A3-E7FC97CE9632}"/>
          </ac:spMkLst>
        </pc:spChg>
        <pc:spChg chg="add del mod">
          <ac:chgData name="Ariana TAN Rui Min" userId="eece4775-8c7f-4b99-98fa-2f45c9004042" providerId="ADAL" clId="{8622A944-BDFB-492B-BBB5-1DACA194E36F}" dt="2022-03-05T01:19:30.992" v="113" actId="478"/>
          <ac:spMkLst>
            <pc:docMk/>
            <pc:sldMk cId="393236782" sldId="342"/>
            <ac:spMk id="12" creationId="{38B944B4-9BEE-4139-A67D-6FD0952E98D7}"/>
          </ac:spMkLst>
        </pc:spChg>
        <pc:spChg chg="add del mod">
          <ac:chgData name="Ariana TAN Rui Min" userId="eece4775-8c7f-4b99-98fa-2f45c9004042" providerId="ADAL" clId="{8622A944-BDFB-492B-BBB5-1DACA194E36F}" dt="2022-03-05T01:19:30.992" v="113" actId="478"/>
          <ac:spMkLst>
            <pc:docMk/>
            <pc:sldMk cId="393236782" sldId="342"/>
            <ac:spMk id="14" creationId="{A64AE7AA-1AB4-427F-9A2C-EAAE581F4332}"/>
          </ac:spMkLst>
        </pc:spChg>
        <pc:spChg chg="add mod">
          <ac:chgData name="Ariana TAN Rui Min" userId="eece4775-8c7f-4b99-98fa-2f45c9004042" providerId="ADAL" clId="{8622A944-BDFB-492B-BBB5-1DACA194E36F}" dt="2022-03-05T08:33:49.090" v="407" actId="1037"/>
          <ac:spMkLst>
            <pc:docMk/>
            <pc:sldMk cId="393236782" sldId="342"/>
            <ac:spMk id="14" creationId="{CCC3020B-82A3-49F5-AE91-B60156BE23F5}"/>
          </ac:spMkLst>
        </pc:spChg>
        <pc:spChg chg="del">
          <ac:chgData name="Ariana TAN Rui Min" userId="eece4775-8c7f-4b99-98fa-2f45c9004042" providerId="ADAL" clId="{8622A944-BDFB-492B-BBB5-1DACA194E36F}" dt="2022-03-05T01:19:27.287" v="112" actId="478"/>
          <ac:spMkLst>
            <pc:docMk/>
            <pc:sldMk cId="393236782" sldId="342"/>
            <ac:spMk id="33" creationId="{7627B6D5-7623-42F4-9840-2840FAB22AAF}"/>
          </ac:spMkLst>
        </pc:spChg>
        <pc:spChg chg="add mod">
          <ac:chgData name="Ariana TAN Rui Min" userId="eece4775-8c7f-4b99-98fa-2f45c9004042" providerId="ADAL" clId="{8622A944-BDFB-492B-BBB5-1DACA194E36F}" dt="2022-03-05T08:33:49.090" v="407" actId="1037"/>
          <ac:spMkLst>
            <pc:docMk/>
            <pc:sldMk cId="393236782" sldId="342"/>
            <ac:spMk id="35" creationId="{1019968E-87A5-4BBA-B11B-5B173B1340F2}"/>
          </ac:spMkLst>
        </pc:spChg>
        <pc:spChg chg="del">
          <ac:chgData name="Ariana TAN Rui Min" userId="eece4775-8c7f-4b99-98fa-2f45c9004042" providerId="ADAL" clId="{8622A944-BDFB-492B-BBB5-1DACA194E36F}" dt="2022-03-05T01:19:27.287" v="112" actId="478"/>
          <ac:spMkLst>
            <pc:docMk/>
            <pc:sldMk cId="393236782" sldId="342"/>
            <ac:spMk id="50" creationId="{16D19A08-72B2-4B0D-B715-D1D2731056A9}"/>
          </ac:spMkLst>
        </pc:spChg>
        <pc:spChg chg="del">
          <ac:chgData name="Ariana TAN Rui Min" userId="eece4775-8c7f-4b99-98fa-2f45c9004042" providerId="ADAL" clId="{8622A944-BDFB-492B-BBB5-1DACA194E36F}" dt="2022-03-05T01:19:27.287" v="112" actId="478"/>
          <ac:spMkLst>
            <pc:docMk/>
            <pc:sldMk cId="393236782" sldId="342"/>
            <ac:spMk id="2974" creationId="{00000000-0000-0000-0000-000000000000}"/>
          </ac:spMkLst>
        </pc:spChg>
        <pc:spChg chg="del">
          <ac:chgData name="Ariana TAN Rui Min" userId="eece4775-8c7f-4b99-98fa-2f45c9004042" providerId="ADAL" clId="{8622A944-BDFB-492B-BBB5-1DACA194E36F}" dt="2022-03-05T01:19:27.287" v="112" actId="478"/>
          <ac:spMkLst>
            <pc:docMk/>
            <pc:sldMk cId="393236782" sldId="342"/>
            <ac:spMk id="2975" creationId="{00000000-0000-0000-0000-000000000000}"/>
          </ac:spMkLst>
        </pc:spChg>
        <pc:spChg chg="mod">
          <ac:chgData name="Ariana TAN Rui Min" userId="eece4775-8c7f-4b99-98fa-2f45c9004042" providerId="ADAL" clId="{8622A944-BDFB-492B-BBB5-1DACA194E36F}" dt="2022-03-05T08:33:49.090" v="407" actId="1037"/>
          <ac:spMkLst>
            <pc:docMk/>
            <pc:sldMk cId="393236782" sldId="342"/>
            <ac:spMk id="2976" creationId="{00000000-0000-0000-0000-000000000000}"/>
          </ac:spMkLst>
        </pc:spChg>
        <pc:spChg chg="del mod">
          <ac:chgData name="Ariana TAN Rui Min" userId="eece4775-8c7f-4b99-98fa-2f45c9004042" providerId="ADAL" clId="{8622A944-BDFB-492B-BBB5-1DACA194E36F}" dt="2022-03-05T01:19:27.287" v="112" actId="478"/>
          <ac:spMkLst>
            <pc:docMk/>
            <pc:sldMk cId="393236782" sldId="342"/>
            <ac:spMk id="2977" creationId="{00000000-0000-0000-0000-000000000000}"/>
          </ac:spMkLst>
        </pc:spChg>
        <pc:spChg chg="del">
          <ac:chgData name="Ariana TAN Rui Min" userId="eece4775-8c7f-4b99-98fa-2f45c9004042" providerId="ADAL" clId="{8622A944-BDFB-492B-BBB5-1DACA194E36F}" dt="2022-03-05T01:19:27.287" v="112" actId="478"/>
          <ac:spMkLst>
            <pc:docMk/>
            <pc:sldMk cId="393236782" sldId="342"/>
            <ac:spMk id="2978" creationId="{00000000-0000-0000-0000-000000000000}"/>
          </ac:spMkLst>
        </pc:spChg>
        <pc:spChg chg="del">
          <ac:chgData name="Ariana TAN Rui Min" userId="eece4775-8c7f-4b99-98fa-2f45c9004042" providerId="ADAL" clId="{8622A944-BDFB-492B-BBB5-1DACA194E36F}" dt="2022-03-05T01:19:27.287" v="112" actId="478"/>
          <ac:spMkLst>
            <pc:docMk/>
            <pc:sldMk cId="393236782" sldId="342"/>
            <ac:spMk id="2979" creationId="{00000000-0000-0000-0000-000000000000}"/>
          </ac:spMkLst>
        </pc:spChg>
        <pc:spChg chg="mod">
          <ac:chgData name="Ariana TAN Rui Min" userId="eece4775-8c7f-4b99-98fa-2f45c9004042" providerId="ADAL" clId="{8622A944-BDFB-492B-BBB5-1DACA194E36F}" dt="2022-03-05T01:03:21.024" v="40" actId="20577"/>
          <ac:spMkLst>
            <pc:docMk/>
            <pc:sldMk cId="393236782" sldId="342"/>
            <ac:spMk id="2980" creationId="{00000000-0000-0000-0000-000000000000}"/>
          </ac:spMkLst>
        </pc:spChg>
        <pc:graphicFrameChg chg="add mod modGraphic">
          <ac:chgData name="Ariana TAN Rui Min" userId="eece4775-8c7f-4b99-98fa-2f45c9004042" providerId="ADAL" clId="{8622A944-BDFB-492B-BBB5-1DACA194E36F}" dt="2022-03-05T08:53:51.730" v="579" actId="121"/>
          <ac:graphicFrameMkLst>
            <pc:docMk/>
            <pc:sldMk cId="393236782" sldId="342"/>
            <ac:graphicFrameMk id="15" creationId="{925F54DC-2496-4E60-A9B8-AA6E9BA1A618}"/>
          </ac:graphicFrameMkLst>
        </pc:graphicFrameChg>
        <pc:picChg chg="add mod">
          <ac:chgData name="Ariana TAN Rui Min" userId="eece4775-8c7f-4b99-98fa-2f45c9004042" providerId="ADAL" clId="{8622A944-BDFB-492B-BBB5-1DACA194E36F}" dt="2022-03-05T08:55:12.850" v="581" actId="1076"/>
          <ac:picMkLst>
            <pc:docMk/>
            <pc:sldMk cId="393236782" sldId="342"/>
            <ac:picMk id="3" creationId="{4AA1B6AD-97B2-4CD1-B86B-8849535D1FF7}"/>
          </ac:picMkLst>
        </pc:picChg>
        <pc:picChg chg="del">
          <ac:chgData name="Ariana TAN Rui Min" userId="eece4775-8c7f-4b99-98fa-2f45c9004042" providerId="ADAL" clId="{8622A944-BDFB-492B-BBB5-1DACA194E36F}" dt="2022-03-05T01:03:31.147" v="41" actId="478"/>
          <ac:picMkLst>
            <pc:docMk/>
            <pc:sldMk cId="393236782" sldId="342"/>
            <ac:picMk id="5" creationId="{07DAF282-0D40-4E0F-B5B5-070F0DA34921}"/>
          </ac:picMkLst>
        </pc:picChg>
        <pc:picChg chg="add mod modCrop">
          <ac:chgData name="Ariana TAN Rui Min" userId="eece4775-8c7f-4b99-98fa-2f45c9004042" providerId="ADAL" clId="{8622A944-BDFB-492B-BBB5-1DACA194E36F}" dt="2022-03-05T08:55:09.998" v="580" actId="1076"/>
          <ac:picMkLst>
            <pc:docMk/>
            <pc:sldMk cId="393236782" sldId="342"/>
            <ac:picMk id="5" creationId="{BC9E055E-36D5-442D-82F4-883130EDADB9}"/>
          </ac:picMkLst>
        </pc:picChg>
        <pc:picChg chg="del">
          <ac:chgData name="Ariana TAN Rui Min" userId="eece4775-8c7f-4b99-98fa-2f45c9004042" providerId="ADAL" clId="{8622A944-BDFB-492B-BBB5-1DACA194E36F}" dt="2022-03-05T01:03:31.147" v="41" actId="478"/>
          <ac:picMkLst>
            <pc:docMk/>
            <pc:sldMk cId="393236782" sldId="342"/>
            <ac:picMk id="7" creationId="{70B2402F-AC0D-4880-A616-483C13718236}"/>
          </ac:picMkLst>
        </pc:picChg>
        <pc:picChg chg="del">
          <ac:chgData name="Ariana TAN Rui Min" userId="eece4775-8c7f-4b99-98fa-2f45c9004042" providerId="ADAL" clId="{8622A944-BDFB-492B-BBB5-1DACA194E36F}" dt="2022-03-05T01:03:31.147" v="41" actId="478"/>
          <ac:picMkLst>
            <pc:docMk/>
            <pc:sldMk cId="393236782" sldId="342"/>
            <ac:picMk id="9" creationId="{06D1AACD-6FBA-4361-A672-131882CB8472}"/>
          </ac:picMkLst>
        </pc:picChg>
        <pc:picChg chg="del">
          <ac:chgData name="Ariana TAN Rui Min" userId="eece4775-8c7f-4b99-98fa-2f45c9004042" providerId="ADAL" clId="{8622A944-BDFB-492B-BBB5-1DACA194E36F}" dt="2022-03-05T01:03:34.523" v="43" actId="478"/>
          <ac:picMkLst>
            <pc:docMk/>
            <pc:sldMk cId="393236782" sldId="342"/>
            <ac:picMk id="1026" creationId="{896166B3-9C14-4DC5-97F3-7C0F926FCF10}"/>
          </ac:picMkLst>
        </pc:picChg>
        <pc:picChg chg="del">
          <ac:chgData name="Ariana TAN Rui Min" userId="eece4775-8c7f-4b99-98fa-2f45c9004042" providerId="ADAL" clId="{8622A944-BDFB-492B-BBB5-1DACA194E36F}" dt="2022-03-05T01:03:32.920" v="42" actId="478"/>
          <ac:picMkLst>
            <pc:docMk/>
            <pc:sldMk cId="393236782" sldId="342"/>
            <ac:picMk id="1028" creationId="{3F68ECA5-5624-4816-8523-2419DB843B3E}"/>
          </ac:picMkLst>
        </pc:picChg>
      </pc:sldChg>
      <pc:sldMasterChg chg="delSldLayout">
        <pc:chgData name="Ariana TAN Rui Min" userId="eece4775-8c7f-4b99-98fa-2f45c9004042" providerId="ADAL" clId="{8622A944-BDFB-492B-BBB5-1DACA194E36F}" dt="2022-03-04T03:02:23.281" v="0" actId="47"/>
        <pc:sldMasterMkLst>
          <pc:docMk/>
          <pc:sldMasterMk cId="0" sldId="2147483680"/>
        </pc:sldMasterMkLst>
        <pc:sldLayoutChg chg="del">
          <pc:chgData name="Ariana TAN Rui Min" userId="eece4775-8c7f-4b99-98fa-2f45c9004042" providerId="ADAL" clId="{8622A944-BDFB-492B-BBB5-1DACA194E36F}" dt="2022-03-04T03:02:23.281" v="0" actId="47"/>
          <pc:sldLayoutMkLst>
            <pc:docMk/>
            <pc:sldMasterMk cId="0" sldId="2147483680"/>
            <pc:sldLayoutMk cId="0" sldId="2147483650"/>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51"/>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56"/>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57"/>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62"/>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68"/>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71"/>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72"/>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77"/>
          </pc:sldLayoutMkLst>
        </pc:sldLayoutChg>
        <pc:sldLayoutChg chg="del">
          <pc:chgData name="Ariana TAN Rui Min" userId="eece4775-8c7f-4b99-98fa-2f45c9004042" providerId="ADAL" clId="{8622A944-BDFB-492B-BBB5-1DACA194E36F}" dt="2022-03-04T03:02:23.281" v="0" actId="47"/>
          <pc:sldLayoutMkLst>
            <pc:docMk/>
            <pc:sldMasterMk cId="0" sldId="2147483680"/>
            <pc:sldLayoutMk cId="0" sldId="2147483678"/>
          </pc:sldLayoutMkLst>
        </pc:sldLayoutChg>
      </pc:sldMasterChg>
    </pc:docChg>
  </pc:docChgLst>
  <pc:docChgLst>
    <pc:chgData name="Farah FOO Li Jing" userId="S::farah.foo.2020@mitb.smu.edu.sg::2dbd2a90-ef34-40dd-809d-eb7cab2ef86d" providerId="AD" clId="Web-{79FEE6EF-EBE1-4970-B79E-AAEDF2D5E481}"/>
    <pc:docChg chg="modSld">
      <pc:chgData name="Farah FOO Li Jing" userId="S::farah.foo.2020@mitb.smu.edu.sg::2dbd2a90-ef34-40dd-809d-eb7cab2ef86d" providerId="AD" clId="Web-{79FEE6EF-EBE1-4970-B79E-AAEDF2D5E481}" dt="2022-03-08T10:36:22.115" v="0" actId="1076"/>
      <pc:docMkLst>
        <pc:docMk/>
      </pc:docMkLst>
      <pc:sldChg chg="modSp">
        <pc:chgData name="Farah FOO Li Jing" userId="S::farah.foo.2020@mitb.smu.edu.sg::2dbd2a90-ef34-40dd-809d-eb7cab2ef86d" providerId="AD" clId="Web-{79FEE6EF-EBE1-4970-B79E-AAEDF2D5E481}" dt="2022-03-08T10:36:22.115" v="0" actId="1076"/>
        <pc:sldMkLst>
          <pc:docMk/>
          <pc:sldMk cId="4258472182" sldId="309"/>
        </pc:sldMkLst>
        <pc:spChg chg="mod">
          <ac:chgData name="Farah FOO Li Jing" userId="S::farah.foo.2020@mitb.smu.edu.sg::2dbd2a90-ef34-40dd-809d-eb7cab2ef86d" providerId="AD" clId="Web-{79FEE6EF-EBE1-4970-B79E-AAEDF2D5E481}" dt="2022-03-08T10:36:22.115" v="0" actId="1076"/>
          <ac:spMkLst>
            <pc:docMk/>
            <pc:sldMk cId="4258472182" sldId="309"/>
            <ac:spMk id="59" creationId="{BC4CFC5C-4C81-45D0-80CD-AD00F2F51353}"/>
          </ac:spMkLst>
        </pc:spChg>
      </pc:sldChg>
    </pc:docChg>
  </pc:docChgLst>
  <pc:docChgLst>
    <pc:chgData name="farah.foo.2020@mitb.smu.edu.sg" userId="2dbd2a90-ef34-40dd-809d-eb7cab2ef86d" providerId="ADAL" clId="{0EDF992D-9BFC-4984-8954-2AC95F0276AC}"/>
    <pc:docChg chg="custSel addSld modSld sldOrd">
      <pc:chgData name="farah.foo.2020@mitb.smu.edu.sg" userId="2dbd2a90-ef34-40dd-809d-eb7cab2ef86d" providerId="ADAL" clId="{0EDF992D-9BFC-4984-8954-2AC95F0276AC}" dt="2022-03-12T00:24:57.599" v="5333" actId="20577"/>
      <pc:docMkLst>
        <pc:docMk/>
      </pc:docMkLst>
      <pc:sldChg chg="modSp mod ord modShow modNotesTx">
        <pc:chgData name="farah.foo.2020@mitb.smu.edu.sg" userId="2dbd2a90-ef34-40dd-809d-eb7cab2ef86d" providerId="ADAL" clId="{0EDF992D-9BFC-4984-8954-2AC95F0276AC}" dt="2022-03-05T09:10:20.727" v="4683"/>
        <pc:sldMkLst>
          <pc:docMk/>
          <pc:sldMk cId="2041541404" sldId="305"/>
        </pc:sldMkLst>
        <pc:spChg chg="mod">
          <ac:chgData name="farah.foo.2020@mitb.smu.edu.sg" userId="2dbd2a90-ef34-40dd-809d-eb7cab2ef86d" providerId="ADAL" clId="{0EDF992D-9BFC-4984-8954-2AC95F0276AC}" dt="2022-03-05T03:44:55.633" v="1" actId="207"/>
          <ac:spMkLst>
            <pc:docMk/>
            <pc:sldMk cId="2041541404" sldId="305"/>
            <ac:spMk id="2974" creationId="{00000000-0000-0000-0000-000000000000}"/>
          </ac:spMkLst>
        </pc:spChg>
        <pc:spChg chg="mod">
          <ac:chgData name="farah.foo.2020@mitb.smu.edu.sg" userId="2dbd2a90-ef34-40dd-809d-eb7cab2ef86d" providerId="ADAL" clId="{0EDF992D-9BFC-4984-8954-2AC95F0276AC}" dt="2022-03-05T03:44:59.722" v="2" actId="207"/>
          <ac:spMkLst>
            <pc:docMk/>
            <pc:sldMk cId="2041541404" sldId="305"/>
            <ac:spMk id="2978" creationId="{00000000-0000-0000-0000-000000000000}"/>
          </ac:spMkLst>
        </pc:spChg>
        <pc:spChg chg="mod">
          <ac:chgData name="farah.foo.2020@mitb.smu.edu.sg" userId="2dbd2a90-ef34-40dd-809d-eb7cab2ef86d" providerId="ADAL" clId="{0EDF992D-9BFC-4984-8954-2AC95F0276AC}" dt="2022-03-05T03:44:44.494" v="0" actId="207"/>
          <ac:spMkLst>
            <pc:docMk/>
            <pc:sldMk cId="2041541404" sldId="305"/>
            <ac:spMk id="2979" creationId="{00000000-0000-0000-0000-000000000000}"/>
          </ac:spMkLst>
        </pc:spChg>
      </pc:sldChg>
      <pc:sldChg chg="modSp mod modShow modNotesTx">
        <pc:chgData name="farah.foo.2020@mitb.smu.edu.sg" userId="2dbd2a90-ef34-40dd-809d-eb7cab2ef86d" providerId="ADAL" clId="{0EDF992D-9BFC-4984-8954-2AC95F0276AC}" dt="2022-03-12T00:17:38.987" v="5008" actId="20577"/>
        <pc:sldMkLst>
          <pc:docMk/>
          <pc:sldMk cId="1390353812" sldId="308"/>
        </pc:sldMkLst>
        <pc:spChg chg="mod">
          <ac:chgData name="farah.foo.2020@mitb.smu.edu.sg" userId="2dbd2a90-ef34-40dd-809d-eb7cab2ef86d" providerId="ADAL" clId="{0EDF992D-9BFC-4984-8954-2AC95F0276AC}" dt="2022-03-05T09:11:12.119" v="4694" actId="20577"/>
          <ac:spMkLst>
            <pc:docMk/>
            <pc:sldMk cId="1390353812" sldId="308"/>
            <ac:spMk id="2195" creationId="{00000000-0000-0000-0000-000000000000}"/>
          </ac:spMkLst>
        </pc:spChg>
        <pc:spChg chg="mod">
          <ac:chgData name="farah.foo.2020@mitb.smu.edu.sg" userId="2dbd2a90-ef34-40dd-809d-eb7cab2ef86d" providerId="ADAL" clId="{0EDF992D-9BFC-4984-8954-2AC95F0276AC}" dt="2022-03-05T09:11:44.235" v="4703" actId="1076"/>
          <ac:spMkLst>
            <pc:docMk/>
            <pc:sldMk cId="1390353812" sldId="308"/>
            <ac:spMk id="2200" creationId="{00000000-0000-0000-0000-000000000000}"/>
          </ac:spMkLst>
        </pc:spChg>
        <pc:spChg chg="mod">
          <ac:chgData name="farah.foo.2020@mitb.smu.edu.sg" userId="2dbd2a90-ef34-40dd-809d-eb7cab2ef86d" providerId="ADAL" clId="{0EDF992D-9BFC-4984-8954-2AC95F0276AC}" dt="2022-03-05T09:12:17.508" v="4704" actId="14100"/>
          <ac:spMkLst>
            <pc:docMk/>
            <pc:sldMk cId="1390353812" sldId="308"/>
            <ac:spMk id="2201" creationId="{00000000-0000-0000-0000-000000000000}"/>
          </ac:spMkLst>
        </pc:spChg>
      </pc:sldChg>
      <pc:sldChg chg="addSp delSp modSp mod modShow modNotesTx">
        <pc:chgData name="farah.foo.2020@mitb.smu.edu.sg" userId="2dbd2a90-ef34-40dd-809d-eb7cab2ef86d" providerId="ADAL" clId="{0EDF992D-9BFC-4984-8954-2AC95F0276AC}" dt="2022-03-12T00:24:57.599" v="5333" actId="20577"/>
        <pc:sldMkLst>
          <pc:docMk/>
          <pc:sldMk cId="4258472182" sldId="309"/>
        </pc:sldMkLst>
        <pc:spChg chg="mod">
          <ac:chgData name="farah.foo.2020@mitb.smu.edu.sg" userId="2dbd2a90-ef34-40dd-809d-eb7cab2ef86d" providerId="ADAL" clId="{0EDF992D-9BFC-4984-8954-2AC95F0276AC}" dt="2022-03-05T09:08:01.539" v="4678" actId="20577"/>
          <ac:spMkLst>
            <pc:docMk/>
            <pc:sldMk cId="4258472182" sldId="309"/>
            <ac:spMk id="72" creationId="{D49AF214-4A2A-4D14-A6C5-A5B114886B03}"/>
          </ac:spMkLst>
        </pc:spChg>
        <pc:graphicFrameChg chg="add del mod">
          <ac:chgData name="farah.foo.2020@mitb.smu.edu.sg" userId="2dbd2a90-ef34-40dd-809d-eb7cab2ef86d" providerId="ADAL" clId="{0EDF992D-9BFC-4984-8954-2AC95F0276AC}" dt="2022-03-05T04:29:33.320" v="2130" actId="478"/>
          <ac:graphicFrameMkLst>
            <pc:docMk/>
            <pc:sldMk cId="4258472182" sldId="309"/>
            <ac:graphicFrameMk id="62" creationId="{211987B8-887F-4DF4-B2B3-6F2825B2DE10}"/>
          </ac:graphicFrameMkLst>
        </pc:graphicFrameChg>
      </pc:sldChg>
      <pc:sldChg chg="modSp mod modShow modNotesTx">
        <pc:chgData name="farah.foo.2020@mitb.smu.edu.sg" userId="2dbd2a90-ef34-40dd-809d-eb7cab2ef86d" providerId="ADAL" clId="{0EDF992D-9BFC-4984-8954-2AC95F0276AC}" dt="2022-03-05T08:32:23.978" v="3500" actId="6549"/>
        <pc:sldMkLst>
          <pc:docMk/>
          <pc:sldMk cId="187567511" sldId="310"/>
        </pc:sldMkLst>
        <pc:spChg chg="mod">
          <ac:chgData name="farah.foo.2020@mitb.smu.edu.sg" userId="2dbd2a90-ef34-40dd-809d-eb7cab2ef86d" providerId="ADAL" clId="{0EDF992D-9BFC-4984-8954-2AC95F0276AC}" dt="2022-03-05T08:30:20.575" v="3498" actId="1037"/>
          <ac:spMkLst>
            <pc:docMk/>
            <pc:sldMk cId="187567511" sldId="310"/>
            <ac:spMk id="12" creationId="{325771E0-C3F1-4D2A-9031-344C2ADDC23F}"/>
          </ac:spMkLst>
        </pc:spChg>
        <pc:spChg chg="mod">
          <ac:chgData name="farah.foo.2020@mitb.smu.edu.sg" userId="2dbd2a90-ef34-40dd-809d-eb7cab2ef86d" providerId="ADAL" clId="{0EDF992D-9BFC-4984-8954-2AC95F0276AC}" dt="2022-03-05T08:30:20.575" v="3498" actId="1037"/>
          <ac:spMkLst>
            <pc:docMk/>
            <pc:sldMk cId="187567511" sldId="310"/>
            <ac:spMk id="13" creationId="{FA3F8402-E71A-4A01-B4AE-8FDB7E4E1DC6}"/>
          </ac:spMkLst>
        </pc:spChg>
        <pc:spChg chg="mod">
          <ac:chgData name="farah.foo.2020@mitb.smu.edu.sg" userId="2dbd2a90-ef34-40dd-809d-eb7cab2ef86d" providerId="ADAL" clId="{0EDF992D-9BFC-4984-8954-2AC95F0276AC}" dt="2022-03-05T08:30:20.575" v="3498" actId="1037"/>
          <ac:spMkLst>
            <pc:docMk/>
            <pc:sldMk cId="187567511" sldId="310"/>
            <ac:spMk id="14" creationId="{2B05541C-B627-485F-8AA0-9FE80B6B7331}"/>
          </ac:spMkLst>
        </pc:spChg>
        <pc:spChg chg="mod">
          <ac:chgData name="farah.foo.2020@mitb.smu.edu.sg" userId="2dbd2a90-ef34-40dd-809d-eb7cab2ef86d" providerId="ADAL" clId="{0EDF992D-9BFC-4984-8954-2AC95F0276AC}" dt="2022-03-05T08:30:20.575" v="3498" actId="1037"/>
          <ac:spMkLst>
            <pc:docMk/>
            <pc:sldMk cId="187567511" sldId="310"/>
            <ac:spMk id="15" creationId="{EBBC88BB-8FE4-41F2-84B4-939FF63D7620}"/>
          </ac:spMkLst>
        </pc:spChg>
        <pc:spChg chg="mod">
          <ac:chgData name="farah.foo.2020@mitb.smu.edu.sg" userId="2dbd2a90-ef34-40dd-809d-eb7cab2ef86d" providerId="ADAL" clId="{0EDF992D-9BFC-4984-8954-2AC95F0276AC}" dt="2022-03-05T08:30:20.575" v="3498" actId="1037"/>
          <ac:spMkLst>
            <pc:docMk/>
            <pc:sldMk cId="187567511" sldId="310"/>
            <ac:spMk id="16" creationId="{EC094B5F-6339-4C1F-A871-DE728D9079B9}"/>
          </ac:spMkLst>
        </pc:spChg>
        <pc:spChg chg="mod">
          <ac:chgData name="farah.foo.2020@mitb.smu.edu.sg" userId="2dbd2a90-ef34-40dd-809d-eb7cab2ef86d" providerId="ADAL" clId="{0EDF992D-9BFC-4984-8954-2AC95F0276AC}" dt="2022-03-05T08:30:20.575" v="3498" actId="1037"/>
          <ac:spMkLst>
            <pc:docMk/>
            <pc:sldMk cId="187567511" sldId="310"/>
            <ac:spMk id="17" creationId="{8CF05D86-B441-459B-8FE8-4120F00E3851}"/>
          </ac:spMkLst>
        </pc:spChg>
        <pc:spChg chg="mod">
          <ac:chgData name="farah.foo.2020@mitb.smu.edu.sg" userId="2dbd2a90-ef34-40dd-809d-eb7cab2ef86d" providerId="ADAL" clId="{0EDF992D-9BFC-4984-8954-2AC95F0276AC}" dt="2022-03-05T08:30:20.575" v="3498" actId="1037"/>
          <ac:spMkLst>
            <pc:docMk/>
            <pc:sldMk cId="187567511" sldId="310"/>
            <ac:spMk id="18" creationId="{B39AD907-2B79-4AA1-818C-149FB7D081E2}"/>
          </ac:spMkLst>
        </pc:spChg>
        <pc:spChg chg="mod">
          <ac:chgData name="farah.foo.2020@mitb.smu.edu.sg" userId="2dbd2a90-ef34-40dd-809d-eb7cab2ef86d" providerId="ADAL" clId="{0EDF992D-9BFC-4984-8954-2AC95F0276AC}" dt="2022-03-05T08:30:20.575" v="3498" actId="1037"/>
          <ac:spMkLst>
            <pc:docMk/>
            <pc:sldMk cId="187567511" sldId="310"/>
            <ac:spMk id="19" creationId="{80B07F11-85E1-4772-94C7-41AB5AA2345F}"/>
          </ac:spMkLst>
        </pc:spChg>
        <pc:spChg chg="mod">
          <ac:chgData name="farah.foo.2020@mitb.smu.edu.sg" userId="2dbd2a90-ef34-40dd-809d-eb7cab2ef86d" providerId="ADAL" clId="{0EDF992D-9BFC-4984-8954-2AC95F0276AC}" dt="2022-03-05T08:30:20.575" v="3498" actId="1037"/>
          <ac:spMkLst>
            <pc:docMk/>
            <pc:sldMk cId="187567511" sldId="310"/>
            <ac:spMk id="20" creationId="{1CFD0DDA-E7DB-4455-9461-3668995D241A}"/>
          </ac:spMkLst>
        </pc:spChg>
        <pc:spChg chg="mod">
          <ac:chgData name="farah.foo.2020@mitb.smu.edu.sg" userId="2dbd2a90-ef34-40dd-809d-eb7cab2ef86d" providerId="ADAL" clId="{0EDF992D-9BFC-4984-8954-2AC95F0276AC}" dt="2022-03-05T03:50:43.275" v="467" actId="20577"/>
          <ac:spMkLst>
            <pc:docMk/>
            <pc:sldMk cId="187567511" sldId="310"/>
            <ac:spMk id="21" creationId="{BE72FC12-574B-4992-9CD9-DED3CEF3E1F6}"/>
          </ac:spMkLst>
        </pc:spChg>
        <pc:spChg chg="mod">
          <ac:chgData name="farah.foo.2020@mitb.smu.edu.sg" userId="2dbd2a90-ef34-40dd-809d-eb7cab2ef86d" providerId="ADAL" clId="{0EDF992D-9BFC-4984-8954-2AC95F0276AC}" dt="2022-03-05T08:30:25.849" v="3499" actId="1076"/>
          <ac:spMkLst>
            <pc:docMk/>
            <pc:sldMk cId="187567511" sldId="310"/>
            <ac:spMk id="26" creationId="{D309C443-4759-4E29-8073-A1A1539F1CDB}"/>
          </ac:spMkLst>
        </pc:spChg>
        <pc:spChg chg="mod">
          <ac:chgData name="farah.foo.2020@mitb.smu.edu.sg" userId="2dbd2a90-ef34-40dd-809d-eb7cab2ef86d" providerId="ADAL" clId="{0EDF992D-9BFC-4984-8954-2AC95F0276AC}" dt="2022-03-05T03:54:27.757" v="831" actId="20577"/>
          <ac:spMkLst>
            <pc:docMk/>
            <pc:sldMk cId="187567511" sldId="310"/>
            <ac:spMk id="37" creationId="{FCD9FF1B-C475-400A-BA15-8B4ECC27FC87}"/>
          </ac:spMkLst>
        </pc:spChg>
      </pc:sldChg>
      <pc:sldChg chg="addSp modSp mod modShow modNotesTx">
        <pc:chgData name="farah.foo.2020@mitb.smu.edu.sg" userId="2dbd2a90-ef34-40dd-809d-eb7cab2ef86d" providerId="ADAL" clId="{0EDF992D-9BFC-4984-8954-2AC95F0276AC}" dt="2022-03-05T09:19:45.403" v="4806" actId="20577"/>
        <pc:sldMkLst>
          <pc:docMk/>
          <pc:sldMk cId="428015239" sldId="311"/>
        </pc:sldMkLst>
        <pc:spChg chg="mod">
          <ac:chgData name="farah.foo.2020@mitb.smu.edu.sg" userId="2dbd2a90-ef34-40dd-809d-eb7cab2ef86d" providerId="ADAL" clId="{0EDF992D-9BFC-4984-8954-2AC95F0276AC}" dt="2022-03-05T08:54:43.439" v="4278" actId="1076"/>
          <ac:spMkLst>
            <pc:docMk/>
            <pc:sldMk cId="428015239" sldId="311"/>
            <ac:spMk id="612" creationId="{7E2693A9-EF47-443B-B230-790D9F7C11A3}"/>
          </ac:spMkLst>
        </pc:spChg>
        <pc:spChg chg="mod">
          <ac:chgData name="farah.foo.2020@mitb.smu.edu.sg" userId="2dbd2a90-ef34-40dd-809d-eb7cab2ef86d" providerId="ADAL" clId="{0EDF992D-9BFC-4984-8954-2AC95F0276AC}" dt="2022-03-05T08:54:43.439" v="4278" actId="1076"/>
          <ac:spMkLst>
            <pc:docMk/>
            <pc:sldMk cId="428015239" sldId="311"/>
            <ac:spMk id="613" creationId="{52A0BFEC-6596-41DB-B182-041CD29C27DA}"/>
          </ac:spMkLst>
        </pc:spChg>
        <pc:spChg chg="mod">
          <ac:chgData name="farah.foo.2020@mitb.smu.edu.sg" userId="2dbd2a90-ef34-40dd-809d-eb7cab2ef86d" providerId="ADAL" clId="{0EDF992D-9BFC-4984-8954-2AC95F0276AC}" dt="2022-03-05T08:52:01.068" v="4233" actId="1035"/>
          <ac:spMkLst>
            <pc:docMk/>
            <pc:sldMk cId="428015239" sldId="311"/>
            <ac:spMk id="614" creationId="{47E218BC-7377-4EC3-B1F9-EBA40D168665}"/>
          </ac:spMkLst>
        </pc:spChg>
        <pc:spChg chg="mod">
          <ac:chgData name="farah.foo.2020@mitb.smu.edu.sg" userId="2dbd2a90-ef34-40dd-809d-eb7cab2ef86d" providerId="ADAL" clId="{0EDF992D-9BFC-4984-8954-2AC95F0276AC}" dt="2022-03-05T08:52:01.068" v="4233" actId="1035"/>
          <ac:spMkLst>
            <pc:docMk/>
            <pc:sldMk cId="428015239" sldId="311"/>
            <ac:spMk id="615" creationId="{6B6C370E-6AEA-402D-8F76-80E52D02F733}"/>
          </ac:spMkLst>
        </pc:spChg>
        <pc:spChg chg="mod">
          <ac:chgData name="farah.foo.2020@mitb.smu.edu.sg" userId="2dbd2a90-ef34-40dd-809d-eb7cab2ef86d" providerId="ADAL" clId="{0EDF992D-9BFC-4984-8954-2AC95F0276AC}" dt="2022-03-05T08:52:15.200" v="4252" actId="1035"/>
          <ac:spMkLst>
            <pc:docMk/>
            <pc:sldMk cId="428015239" sldId="311"/>
            <ac:spMk id="616" creationId="{7B10268E-C397-46A1-97E2-1ED81D5D3764}"/>
          </ac:spMkLst>
        </pc:spChg>
        <pc:spChg chg="mod">
          <ac:chgData name="farah.foo.2020@mitb.smu.edu.sg" userId="2dbd2a90-ef34-40dd-809d-eb7cab2ef86d" providerId="ADAL" clId="{0EDF992D-9BFC-4984-8954-2AC95F0276AC}" dt="2022-03-05T08:52:15.200" v="4252" actId="1035"/>
          <ac:spMkLst>
            <pc:docMk/>
            <pc:sldMk cId="428015239" sldId="311"/>
            <ac:spMk id="617" creationId="{A4B1C82A-E6B6-48AC-B498-0C981E3D0E3A}"/>
          </ac:spMkLst>
        </pc:spChg>
        <pc:spChg chg="mod">
          <ac:chgData name="farah.foo.2020@mitb.smu.edu.sg" userId="2dbd2a90-ef34-40dd-809d-eb7cab2ef86d" providerId="ADAL" clId="{0EDF992D-9BFC-4984-8954-2AC95F0276AC}" dt="2022-03-05T08:52:15.200" v="4252" actId="1035"/>
          <ac:spMkLst>
            <pc:docMk/>
            <pc:sldMk cId="428015239" sldId="311"/>
            <ac:spMk id="618" creationId="{300F6DAA-3150-4DB0-B7FB-D063B88B74C0}"/>
          </ac:spMkLst>
        </pc:spChg>
        <pc:spChg chg="mod">
          <ac:chgData name="farah.foo.2020@mitb.smu.edu.sg" userId="2dbd2a90-ef34-40dd-809d-eb7cab2ef86d" providerId="ADAL" clId="{0EDF992D-9BFC-4984-8954-2AC95F0276AC}" dt="2022-03-05T08:52:21.919" v="4258" actId="1035"/>
          <ac:spMkLst>
            <pc:docMk/>
            <pc:sldMk cId="428015239" sldId="311"/>
            <ac:spMk id="619" creationId="{B8A44BFD-FCD5-443D-A816-782F2B17ABCE}"/>
          </ac:spMkLst>
        </pc:spChg>
        <pc:spChg chg="add mod">
          <ac:chgData name="farah.foo.2020@mitb.smu.edu.sg" userId="2dbd2a90-ef34-40dd-809d-eb7cab2ef86d" providerId="ADAL" clId="{0EDF992D-9BFC-4984-8954-2AC95F0276AC}" dt="2022-03-05T08:53:31.844" v="4276" actId="1076"/>
          <ac:spMkLst>
            <pc:docMk/>
            <pc:sldMk cId="428015239" sldId="311"/>
            <ac:spMk id="632" creationId="{EAB0CF74-9818-4B58-9F93-7CF2ED6F8A08}"/>
          </ac:spMkLst>
        </pc:spChg>
        <pc:spChg chg="mod">
          <ac:chgData name="farah.foo.2020@mitb.smu.edu.sg" userId="2dbd2a90-ef34-40dd-809d-eb7cab2ef86d" providerId="ADAL" clId="{0EDF992D-9BFC-4984-8954-2AC95F0276AC}" dt="2022-03-05T08:54:43.439" v="4278" actId="1076"/>
          <ac:spMkLst>
            <pc:docMk/>
            <pc:sldMk cId="428015239" sldId="311"/>
            <ac:spMk id="640" creationId="{E4B31CBF-4A11-421F-B4A7-E4F3CB3B2383}"/>
          </ac:spMkLst>
        </pc:spChg>
        <pc:spChg chg="mod">
          <ac:chgData name="farah.foo.2020@mitb.smu.edu.sg" userId="2dbd2a90-ef34-40dd-809d-eb7cab2ef86d" providerId="ADAL" clId="{0EDF992D-9BFC-4984-8954-2AC95F0276AC}" dt="2022-03-05T08:52:01.068" v="4233" actId="1035"/>
          <ac:spMkLst>
            <pc:docMk/>
            <pc:sldMk cId="428015239" sldId="311"/>
            <ac:spMk id="651" creationId="{FC1CA4DF-BF87-4DAB-9AAE-1886643DDB4C}"/>
          </ac:spMkLst>
        </pc:spChg>
        <pc:spChg chg="mod">
          <ac:chgData name="farah.foo.2020@mitb.smu.edu.sg" userId="2dbd2a90-ef34-40dd-809d-eb7cab2ef86d" providerId="ADAL" clId="{0EDF992D-9BFC-4984-8954-2AC95F0276AC}" dt="2022-03-05T08:54:23.144" v="4277" actId="1076"/>
          <ac:spMkLst>
            <pc:docMk/>
            <pc:sldMk cId="428015239" sldId="311"/>
            <ac:spMk id="2342" creationId="{00000000-0000-0000-0000-000000000000}"/>
          </ac:spMkLst>
        </pc:spChg>
        <pc:grpChg chg="mod">
          <ac:chgData name="farah.foo.2020@mitb.smu.edu.sg" userId="2dbd2a90-ef34-40dd-809d-eb7cab2ef86d" providerId="ADAL" clId="{0EDF992D-9BFC-4984-8954-2AC95F0276AC}" dt="2022-03-05T08:52:08.027" v="4243" actId="1035"/>
          <ac:grpSpMkLst>
            <pc:docMk/>
            <pc:sldMk cId="428015239" sldId="311"/>
            <ac:grpSpMk id="2" creationId="{66B7157C-B5CA-47D4-8B7C-679473EF9FA8}"/>
          </ac:grpSpMkLst>
        </pc:grpChg>
        <pc:grpChg chg="mod">
          <ac:chgData name="farah.foo.2020@mitb.smu.edu.sg" userId="2dbd2a90-ef34-40dd-809d-eb7cab2ef86d" providerId="ADAL" clId="{0EDF992D-9BFC-4984-8954-2AC95F0276AC}" dt="2022-03-05T08:52:01.068" v="4233" actId="1035"/>
          <ac:grpSpMkLst>
            <pc:docMk/>
            <pc:sldMk cId="428015239" sldId="311"/>
            <ac:grpSpMk id="415" creationId="{9E39635C-2D59-4B4F-BDD0-7F62A133B18B}"/>
          </ac:grpSpMkLst>
        </pc:grpChg>
        <pc:grpChg chg="mod">
          <ac:chgData name="farah.foo.2020@mitb.smu.edu.sg" userId="2dbd2a90-ef34-40dd-809d-eb7cab2ef86d" providerId="ADAL" clId="{0EDF992D-9BFC-4984-8954-2AC95F0276AC}" dt="2022-03-05T08:52:15.200" v="4252" actId="1035"/>
          <ac:grpSpMkLst>
            <pc:docMk/>
            <pc:sldMk cId="428015239" sldId="311"/>
            <ac:grpSpMk id="641" creationId="{D17AC998-9BE4-4E13-8463-9E8F43CAD34B}"/>
          </ac:grpSpMkLst>
        </pc:grpChg>
        <pc:grpChg chg="mod">
          <ac:chgData name="farah.foo.2020@mitb.smu.edu.sg" userId="2dbd2a90-ef34-40dd-809d-eb7cab2ef86d" providerId="ADAL" clId="{0EDF992D-9BFC-4984-8954-2AC95F0276AC}" dt="2022-03-05T08:52:15.200" v="4252" actId="1035"/>
          <ac:grpSpMkLst>
            <pc:docMk/>
            <pc:sldMk cId="428015239" sldId="311"/>
            <ac:grpSpMk id="646" creationId="{CA50CC10-D744-4CFD-9439-335F02B63A6B}"/>
          </ac:grpSpMkLst>
        </pc:grpChg>
      </pc:sldChg>
      <pc:sldChg chg="mod modShow">
        <pc:chgData name="farah.foo.2020@mitb.smu.edu.sg" userId="2dbd2a90-ef34-40dd-809d-eb7cab2ef86d" providerId="ADAL" clId="{0EDF992D-9BFC-4984-8954-2AC95F0276AC}" dt="2022-03-05T04:05:17.364" v="1849" actId="729"/>
        <pc:sldMkLst>
          <pc:docMk/>
          <pc:sldMk cId="1811034288" sldId="312"/>
        </pc:sldMkLst>
      </pc:sldChg>
      <pc:sldChg chg="modSp mod modShow modNotesTx">
        <pc:chgData name="farah.foo.2020@mitb.smu.edu.sg" userId="2dbd2a90-ef34-40dd-809d-eb7cab2ef86d" providerId="ADAL" clId="{0EDF992D-9BFC-4984-8954-2AC95F0276AC}" dt="2022-03-12T00:14:28.925" v="4860" actId="20577"/>
        <pc:sldMkLst>
          <pc:docMk/>
          <pc:sldMk cId="3473085631" sldId="313"/>
        </pc:sldMkLst>
        <pc:spChg chg="mod">
          <ac:chgData name="farah.foo.2020@mitb.smu.edu.sg" userId="2dbd2a90-ef34-40dd-809d-eb7cab2ef86d" providerId="ADAL" clId="{0EDF992D-9BFC-4984-8954-2AC95F0276AC}" dt="2022-03-05T09:11:17.113" v="4701" actId="20577"/>
          <ac:spMkLst>
            <pc:docMk/>
            <pc:sldMk cId="3473085631" sldId="313"/>
            <ac:spMk id="2195" creationId="{00000000-0000-0000-0000-000000000000}"/>
          </ac:spMkLst>
        </pc:spChg>
      </pc:sldChg>
      <pc:sldChg chg="addSp modSp mod modShow modNotesTx">
        <pc:chgData name="farah.foo.2020@mitb.smu.edu.sg" userId="2dbd2a90-ef34-40dd-809d-eb7cab2ef86d" providerId="ADAL" clId="{0EDF992D-9BFC-4984-8954-2AC95F0276AC}" dt="2022-03-12T00:12:34.181" v="4815" actId="403"/>
        <pc:sldMkLst>
          <pc:docMk/>
          <pc:sldMk cId="586147727" sldId="323"/>
        </pc:sldMkLst>
        <pc:spChg chg="add mod">
          <ac:chgData name="farah.foo.2020@mitb.smu.edu.sg" userId="2dbd2a90-ef34-40dd-809d-eb7cab2ef86d" providerId="ADAL" clId="{0EDF992D-9BFC-4984-8954-2AC95F0276AC}" dt="2022-03-05T08:25:09.701" v="3207" actId="1076"/>
          <ac:spMkLst>
            <pc:docMk/>
            <pc:sldMk cId="586147727" sldId="323"/>
            <ac:spMk id="3" creationId="{09A47E1A-C364-4F8B-813E-EE9629615723}"/>
          </ac:spMkLst>
        </pc:spChg>
        <pc:spChg chg="mod">
          <ac:chgData name="farah.foo.2020@mitb.smu.edu.sg" userId="2dbd2a90-ef34-40dd-809d-eb7cab2ef86d" providerId="ADAL" clId="{0EDF992D-9BFC-4984-8954-2AC95F0276AC}" dt="2022-03-05T09:13:07.365" v="4706" actId="1076"/>
          <ac:spMkLst>
            <pc:docMk/>
            <pc:sldMk cId="586147727" sldId="323"/>
            <ac:spMk id="2336" creationId="{00000000-0000-0000-0000-000000000000}"/>
          </ac:spMkLst>
        </pc:spChg>
      </pc:sldChg>
      <pc:sldChg chg="modSp mod">
        <pc:chgData name="farah.foo.2020@mitb.smu.edu.sg" userId="2dbd2a90-ef34-40dd-809d-eb7cab2ef86d" providerId="ADAL" clId="{0EDF992D-9BFC-4984-8954-2AC95F0276AC}" dt="2022-03-05T03:45:23.046" v="7" actId="1076"/>
        <pc:sldMkLst>
          <pc:docMk/>
          <pc:sldMk cId="721713216" sldId="324"/>
        </pc:sldMkLst>
        <pc:spChg chg="mod">
          <ac:chgData name="farah.foo.2020@mitb.smu.edu.sg" userId="2dbd2a90-ef34-40dd-809d-eb7cab2ef86d" providerId="ADAL" clId="{0EDF992D-9BFC-4984-8954-2AC95F0276AC}" dt="2022-03-05T03:45:16.900" v="5" actId="1076"/>
          <ac:spMkLst>
            <pc:docMk/>
            <pc:sldMk cId="721713216" sldId="324"/>
            <ac:spMk id="18" creationId="{8C7A866B-FD82-4061-B89C-887DBF7F3DD1}"/>
          </ac:spMkLst>
        </pc:spChg>
        <pc:spChg chg="mod">
          <ac:chgData name="farah.foo.2020@mitb.smu.edu.sg" userId="2dbd2a90-ef34-40dd-809d-eb7cab2ef86d" providerId="ADAL" clId="{0EDF992D-9BFC-4984-8954-2AC95F0276AC}" dt="2022-03-05T03:45:16.900" v="5" actId="1076"/>
          <ac:spMkLst>
            <pc:docMk/>
            <pc:sldMk cId="721713216" sldId="324"/>
            <ac:spMk id="19" creationId="{7D78B8C6-6A43-4592-8313-FFE74863CE91}"/>
          </ac:spMkLst>
        </pc:spChg>
        <pc:spChg chg="mod">
          <ac:chgData name="farah.foo.2020@mitb.smu.edu.sg" userId="2dbd2a90-ef34-40dd-809d-eb7cab2ef86d" providerId="ADAL" clId="{0EDF992D-9BFC-4984-8954-2AC95F0276AC}" dt="2022-03-05T03:45:16.900" v="5" actId="1076"/>
          <ac:spMkLst>
            <pc:docMk/>
            <pc:sldMk cId="721713216" sldId="324"/>
            <ac:spMk id="20" creationId="{E2DB1FF7-BC9C-4C8E-A9A2-C1DA8E518E54}"/>
          </ac:spMkLst>
        </pc:spChg>
        <pc:spChg chg="mod">
          <ac:chgData name="farah.foo.2020@mitb.smu.edu.sg" userId="2dbd2a90-ef34-40dd-809d-eb7cab2ef86d" providerId="ADAL" clId="{0EDF992D-9BFC-4984-8954-2AC95F0276AC}" dt="2022-03-05T03:45:19.917" v="6" actId="1076"/>
          <ac:spMkLst>
            <pc:docMk/>
            <pc:sldMk cId="721713216" sldId="324"/>
            <ac:spMk id="3605" creationId="{00000000-0000-0000-0000-000000000000}"/>
          </ac:spMkLst>
        </pc:spChg>
        <pc:spChg chg="mod">
          <ac:chgData name="farah.foo.2020@mitb.smu.edu.sg" userId="2dbd2a90-ef34-40dd-809d-eb7cab2ef86d" providerId="ADAL" clId="{0EDF992D-9BFC-4984-8954-2AC95F0276AC}" dt="2022-03-05T03:45:23.046" v="7" actId="1076"/>
          <ac:spMkLst>
            <pc:docMk/>
            <pc:sldMk cId="721713216" sldId="324"/>
            <ac:spMk id="3606" creationId="{00000000-0000-0000-0000-000000000000}"/>
          </ac:spMkLst>
        </pc:spChg>
      </pc:sldChg>
      <pc:sldChg chg="modSp mod modShow modNotesTx">
        <pc:chgData name="farah.foo.2020@mitb.smu.edu.sg" userId="2dbd2a90-ef34-40dd-809d-eb7cab2ef86d" providerId="ADAL" clId="{0EDF992D-9BFC-4984-8954-2AC95F0276AC}" dt="2022-03-05T09:17:32.057" v="4708" actId="14100"/>
        <pc:sldMkLst>
          <pc:docMk/>
          <pc:sldMk cId="2116820369" sldId="325"/>
        </pc:sldMkLst>
        <pc:spChg chg="mod">
          <ac:chgData name="farah.foo.2020@mitb.smu.edu.sg" userId="2dbd2a90-ef34-40dd-809d-eb7cab2ef86d" providerId="ADAL" clId="{0EDF992D-9BFC-4984-8954-2AC95F0276AC}" dt="2022-03-05T09:17:32.057" v="4708" actId="14100"/>
          <ac:spMkLst>
            <pc:docMk/>
            <pc:sldMk cId="2116820369" sldId="325"/>
            <ac:spMk id="633" creationId="{B439FB05-F27D-445D-A384-479BD529D35C}"/>
          </ac:spMkLst>
        </pc:spChg>
      </pc:sldChg>
      <pc:sldChg chg="new">
        <pc:chgData name="farah.foo.2020@mitb.smu.edu.sg" userId="2dbd2a90-ef34-40dd-809d-eb7cab2ef86d" providerId="ADAL" clId="{0EDF992D-9BFC-4984-8954-2AC95F0276AC}" dt="2022-03-05T09:18:17.588" v="4709" actId="680"/>
        <pc:sldMkLst>
          <pc:docMk/>
          <pc:sldMk cId="3823774369" sldId="345"/>
        </pc:sldMkLst>
      </pc:sldChg>
      <pc:sldChg chg="modNotesTx">
        <pc:chgData name="farah.foo.2020@mitb.smu.edu.sg" userId="2dbd2a90-ef34-40dd-809d-eb7cab2ef86d" providerId="ADAL" clId="{0EDF992D-9BFC-4984-8954-2AC95F0276AC}" dt="2022-03-12T00:21:30.863" v="5289" actId="20577"/>
        <pc:sldMkLst>
          <pc:docMk/>
          <pc:sldMk cId="2405807353" sldId="347"/>
        </pc:sldMkLst>
      </pc:sldChg>
    </pc:docChg>
  </pc:docChgLst>
  <pc:docChgLst>
    <pc:chgData name="KHOO Wei Lun" userId="d3c35c5e-9a6a-4236-86a7-9670f0bf6d27" providerId="ADAL" clId="{AAF1292A-1D47-42F4-B971-E2485162D920}"/>
    <pc:docChg chg="undo custSel addSld delSld modSld sldOrd">
      <pc:chgData name="KHOO Wei Lun" userId="d3c35c5e-9a6a-4236-86a7-9670f0bf6d27" providerId="ADAL" clId="{AAF1292A-1D47-42F4-B971-E2485162D920}" dt="2022-03-11T23:56:54.515" v="1863" actId="113"/>
      <pc:docMkLst>
        <pc:docMk/>
      </pc:docMkLst>
      <pc:sldChg chg="modSp mod">
        <pc:chgData name="KHOO Wei Lun" userId="d3c35c5e-9a6a-4236-86a7-9670f0bf6d27" providerId="ADAL" clId="{AAF1292A-1D47-42F4-B971-E2485162D920}" dt="2022-03-11T08:17:01.775" v="697" actId="20577"/>
        <pc:sldMkLst>
          <pc:docMk/>
          <pc:sldMk cId="0" sldId="256"/>
        </pc:sldMkLst>
        <pc:spChg chg="mod">
          <ac:chgData name="KHOO Wei Lun" userId="d3c35c5e-9a6a-4236-86a7-9670f0bf6d27" providerId="ADAL" clId="{AAF1292A-1D47-42F4-B971-E2485162D920}" dt="2022-03-11T08:17:01.775" v="697" actId="20577"/>
          <ac:spMkLst>
            <pc:docMk/>
            <pc:sldMk cId="0" sldId="256"/>
            <ac:spMk id="1885" creationId="{00000000-0000-0000-0000-000000000000}"/>
          </ac:spMkLst>
        </pc:spChg>
      </pc:sldChg>
      <pc:sldChg chg="addSp modSp mod">
        <pc:chgData name="KHOO Wei Lun" userId="d3c35c5e-9a6a-4236-86a7-9670f0bf6d27" providerId="ADAL" clId="{AAF1292A-1D47-42F4-B971-E2485162D920}" dt="2022-03-11T15:31:49.451" v="1815" actId="1076"/>
        <pc:sldMkLst>
          <pc:docMk/>
          <pc:sldMk cId="1798959701" sldId="316"/>
        </pc:sldMkLst>
        <pc:spChg chg="mod">
          <ac:chgData name="KHOO Wei Lun" userId="d3c35c5e-9a6a-4236-86a7-9670f0bf6d27" providerId="ADAL" clId="{AAF1292A-1D47-42F4-B971-E2485162D920}" dt="2022-03-11T14:40:23.580" v="1212" actId="20577"/>
          <ac:spMkLst>
            <pc:docMk/>
            <pc:sldMk cId="1798959701" sldId="316"/>
            <ac:spMk id="16" creationId="{DA4AD8F2-DE4C-40E6-A49D-7F45558E1B6B}"/>
          </ac:spMkLst>
        </pc:spChg>
        <pc:spChg chg="add mod">
          <ac:chgData name="KHOO Wei Lun" userId="d3c35c5e-9a6a-4236-86a7-9670f0bf6d27" providerId="ADAL" clId="{AAF1292A-1D47-42F4-B971-E2485162D920}" dt="2022-03-11T15:31:49.451" v="1815" actId="1076"/>
          <ac:spMkLst>
            <pc:docMk/>
            <pc:sldMk cId="1798959701" sldId="316"/>
            <ac:spMk id="28" creationId="{1B5C20BB-D971-4567-9E3E-55CBA3FB2528}"/>
          </ac:spMkLst>
        </pc:spChg>
        <pc:spChg chg="mod">
          <ac:chgData name="KHOO Wei Lun" userId="d3c35c5e-9a6a-4236-86a7-9670f0bf6d27" providerId="ADAL" clId="{AAF1292A-1D47-42F4-B971-E2485162D920}" dt="2022-03-11T15:31:44.952" v="1814" actId="1076"/>
          <ac:spMkLst>
            <pc:docMk/>
            <pc:sldMk cId="1798959701" sldId="316"/>
            <ac:spMk id="2195" creationId="{00000000-0000-0000-0000-000000000000}"/>
          </ac:spMkLst>
        </pc:spChg>
        <pc:spChg chg="mod">
          <ac:chgData name="KHOO Wei Lun" userId="d3c35c5e-9a6a-4236-86a7-9670f0bf6d27" providerId="ADAL" clId="{AAF1292A-1D47-42F4-B971-E2485162D920}" dt="2022-03-05T00:05:34.417" v="30" actId="1076"/>
          <ac:spMkLst>
            <pc:docMk/>
            <pc:sldMk cId="1798959701" sldId="316"/>
            <ac:spMk id="2201" creationId="{00000000-0000-0000-0000-000000000000}"/>
          </ac:spMkLst>
        </pc:spChg>
      </pc:sldChg>
      <pc:sldChg chg="addSp modSp mod modAnim modNotesTx">
        <pc:chgData name="KHOO Wei Lun" userId="d3c35c5e-9a6a-4236-86a7-9670f0bf6d27" providerId="ADAL" clId="{AAF1292A-1D47-42F4-B971-E2485162D920}" dt="2022-03-11T15:33:29.704" v="1829" actId="1076"/>
        <pc:sldMkLst>
          <pc:docMk/>
          <pc:sldMk cId="3247290729" sldId="317"/>
        </pc:sldMkLst>
        <pc:spChg chg="mod">
          <ac:chgData name="KHOO Wei Lun" userId="d3c35c5e-9a6a-4236-86a7-9670f0bf6d27" providerId="ADAL" clId="{AAF1292A-1D47-42F4-B971-E2485162D920}" dt="2022-03-11T15:32:47.432" v="1819"/>
          <ac:spMkLst>
            <pc:docMk/>
            <pc:sldMk cId="3247290729" sldId="317"/>
            <ac:spMk id="9" creationId="{0C0E8762-8211-49F5-AECD-42A24480C504}"/>
          </ac:spMkLst>
        </pc:spChg>
        <pc:spChg chg="mod">
          <ac:chgData name="KHOO Wei Lun" userId="d3c35c5e-9a6a-4236-86a7-9670f0bf6d27" providerId="ADAL" clId="{AAF1292A-1D47-42F4-B971-E2485162D920}" dt="2022-03-11T15:33:26.423" v="1828" actId="14100"/>
          <ac:spMkLst>
            <pc:docMk/>
            <pc:sldMk cId="3247290729" sldId="317"/>
            <ac:spMk id="11" creationId="{4109D15F-E29D-423A-BE74-3162268A001D}"/>
          </ac:spMkLst>
        </pc:spChg>
        <pc:spChg chg="mod">
          <ac:chgData name="KHOO Wei Lun" userId="d3c35c5e-9a6a-4236-86a7-9670f0bf6d27" providerId="ADAL" clId="{AAF1292A-1D47-42F4-B971-E2485162D920}" dt="2022-03-11T08:17:36.280" v="705" actId="20577"/>
          <ac:spMkLst>
            <pc:docMk/>
            <pc:sldMk cId="3247290729" sldId="317"/>
            <ac:spMk id="12" creationId="{2E61C032-3D8F-4EB3-A220-1ACD8476A5BC}"/>
          </ac:spMkLst>
        </pc:spChg>
        <pc:spChg chg="mod">
          <ac:chgData name="KHOO Wei Lun" userId="d3c35c5e-9a6a-4236-86a7-9670f0bf6d27" providerId="ADAL" clId="{AAF1292A-1D47-42F4-B971-E2485162D920}" dt="2022-03-11T08:16:56.420" v="694" actId="20577"/>
          <ac:spMkLst>
            <pc:docMk/>
            <pc:sldMk cId="3247290729" sldId="317"/>
            <ac:spMk id="13" creationId="{40762647-4649-4487-8F3D-968AC39830A7}"/>
          </ac:spMkLst>
        </pc:spChg>
        <pc:spChg chg="mod">
          <ac:chgData name="KHOO Wei Lun" userId="d3c35c5e-9a6a-4236-86a7-9670f0bf6d27" providerId="ADAL" clId="{AAF1292A-1D47-42F4-B971-E2485162D920}" dt="2022-03-11T15:33:09.394" v="1823" actId="122"/>
          <ac:spMkLst>
            <pc:docMk/>
            <pc:sldMk cId="3247290729" sldId="317"/>
            <ac:spMk id="16" creationId="{AA9C7C7A-5686-4B97-83DF-1F9A0317DF1F}"/>
          </ac:spMkLst>
        </pc:spChg>
        <pc:grpChg chg="add mod">
          <ac:chgData name="KHOO Wei Lun" userId="d3c35c5e-9a6a-4236-86a7-9670f0bf6d27" providerId="ADAL" clId="{AAF1292A-1D47-42F4-B971-E2485162D920}" dt="2022-03-11T15:33:29.704" v="1829" actId="1076"/>
          <ac:grpSpMkLst>
            <pc:docMk/>
            <pc:sldMk cId="3247290729" sldId="317"/>
            <ac:grpSpMk id="10" creationId="{D348F9F4-1811-430E-B620-879535334632}"/>
          </ac:grpSpMkLst>
        </pc:grpChg>
      </pc:sldChg>
      <pc:sldChg chg="del">
        <pc:chgData name="KHOO Wei Lun" userId="d3c35c5e-9a6a-4236-86a7-9670f0bf6d27" providerId="ADAL" clId="{AAF1292A-1D47-42F4-B971-E2485162D920}" dt="2022-03-05T05:54:20.739" v="51" actId="47"/>
        <pc:sldMkLst>
          <pc:docMk/>
          <pc:sldMk cId="3205697488" sldId="318"/>
        </pc:sldMkLst>
      </pc:sldChg>
      <pc:sldChg chg="addSp delSp modSp mod modAnim">
        <pc:chgData name="KHOO Wei Lun" userId="d3c35c5e-9a6a-4236-86a7-9670f0bf6d27" providerId="ADAL" clId="{AAF1292A-1D47-42F4-B971-E2485162D920}" dt="2022-03-11T15:30:24.711" v="1813" actId="1076"/>
        <pc:sldMkLst>
          <pc:docMk/>
          <pc:sldMk cId="1729714733" sldId="320"/>
        </pc:sldMkLst>
        <pc:spChg chg="mod">
          <ac:chgData name="KHOO Wei Lun" userId="d3c35c5e-9a6a-4236-86a7-9670f0bf6d27" providerId="ADAL" clId="{AAF1292A-1D47-42F4-B971-E2485162D920}" dt="2022-03-11T15:19:26.171" v="1622" actId="1076"/>
          <ac:spMkLst>
            <pc:docMk/>
            <pc:sldMk cId="1729714733" sldId="320"/>
            <ac:spMk id="2" creationId="{DCA963D8-A60F-4870-8096-D41AFB951B64}"/>
          </ac:spMkLst>
        </pc:spChg>
        <pc:spChg chg="mod">
          <ac:chgData name="KHOO Wei Lun" userId="d3c35c5e-9a6a-4236-86a7-9670f0bf6d27" providerId="ADAL" clId="{AAF1292A-1D47-42F4-B971-E2485162D920}" dt="2022-03-11T15:19:36.976" v="1623" actId="1076"/>
          <ac:spMkLst>
            <pc:docMk/>
            <pc:sldMk cId="1729714733" sldId="320"/>
            <ac:spMk id="3" creationId="{9F04CAFC-3264-4044-8998-9735D48F93FA}"/>
          </ac:spMkLst>
        </pc:spChg>
        <pc:spChg chg="mod">
          <ac:chgData name="KHOO Wei Lun" userId="d3c35c5e-9a6a-4236-86a7-9670f0bf6d27" providerId="ADAL" clId="{AAF1292A-1D47-42F4-B971-E2485162D920}" dt="2022-03-11T15:19:36.976" v="1623" actId="1076"/>
          <ac:spMkLst>
            <pc:docMk/>
            <pc:sldMk cId="1729714733" sldId="320"/>
            <ac:spMk id="4" creationId="{59581A12-27A0-4D46-9A55-240A1494C4E8}"/>
          </ac:spMkLst>
        </pc:spChg>
        <pc:spChg chg="mod">
          <ac:chgData name="KHOO Wei Lun" userId="d3c35c5e-9a6a-4236-86a7-9670f0bf6d27" providerId="ADAL" clId="{AAF1292A-1D47-42F4-B971-E2485162D920}" dt="2022-03-11T15:19:51.265" v="1625" actId="1076"/>
          <ac:spMkLst>
            <pc:docMk/>
            <pc:sldMk cId="1729714733" sldId="320"/>
            <ac:spMk id="5" creationId="{E78BD349-FBF7-4DAA-B432-F09F2A78FE68}"/>
          </ac:spMkLst>
        </pc:spChg>
        <pc:spChg chg="del mod">
          <ac:chgData name="KHOO Wei Lun" userId="d3c35c5e-9a6a-4236-86a7-9670f0bf6d27" providerId="ADAL" clId="{AAF1292A-1D47-42F4-B971-E2485162D920}" dt="2022-03-11T15:22:17.211" v="1757" actId="478"/>
          <ac:spMkLst>
            <pc:docMk/>
            <pc:sldMk cId="1729714733" sldId="320"/>
            <ac:spMk id="6" creationId="{C86DD408-BEFB-49F9-BFB3-4820A23DCFED}"/>
          </ac:spMkLst>
        </pc:spChg>
        <pc:spChg chg="del mod">
          <ac:chgData name="KHOO Wei Lun" userId="d3c35c5e-9a6a-4236-86a7-9670f0bf6d27" providerId="ADAL" clId="{AAF1292A-1D47-42F4-B971-E2485162D920}" dt="2022-03-11T15:22:17.211" v="1757" actId="478"/>
          <ac:spMkLst>
            <pc:docMk/>
            <pc:sldMk cId="1729714733" sldId="320"/>
            <ac:spMk id="7" creationId="{52D93BC6-9ADA-4AE7-BB6D-F2254AE0B401}"/>
          </ac:spMkLst>
        </pc:spChg>
        <pc:spChg chg="mod">
          <ac:chgData name="KHOO Wei Lun" userId="d3c35c5e-9a6a-4236-86a7-9670f0bf6d27" providerId="ADAL" clId="{AAF1292A-1D47-42F4-B971-E2485162D920}" dt="2022-03-11T15:19:43.876" v="1624" actId="1076"/>
          <ac:spMkLst>
            <pc:docMk/>
            <pc:sldMk cId="1729714733" sldId="320"/>
            <ac:spMk id="8" creationId="{C3593E17-90E2-4BD6-9589-034F1E1AEFA7}"/>
          </ac:spMkLst>
        </pc:spChg>
        <pc:spChg chg="mod">
          <ac:chgData name="KHOO Wei Lun" userId="d3c35c5e-9a6a-4236-86a7-9670f0bf6d27" providerId="ADAL" clId="{AAF1292A-1D47-42F4-B971-E2485162D920}" dt="2022-03-11T15:19:51.265" v="1625" actId="1076"/>
          <ac:spMkLst>
            <pc:docMk/>
            <pc:sldMk cId="1729714733" sldId="320"/>
            <ac:spMk id="14" creationId="{B085FDFD-BD68-4409-886F-31A8A790F49E}"/>
          </ac:spMkLst>
        </pc:spChg>
        <pc:spChg chg="add mod">
          <ac:chgData name="KHOO Wei Lun" userId="d3c35c5e-9a6a-4236-86a7-9670f0bf6d27" providerId="ADAL" clId="{AAF1292A-1D47-42F4-B971-E2485162D920}" dt="2022-03-11T15:19:36.976" v="1623" actId="1076"/>
          <ac:spMkLst>
            <pc:docMk/>
            <pc:sldMk cId="1729714733" sldId="320"/>
            <ac:spMk id="16" creationId="{360CEDE6-C63B-45CA-A519-AE42E0011786}"/>
          </ac:spMkLst>
        </pc:spChg>
        <pc:spChg chg="add mod">
          <ac:chgData name="KHOO Wei Lun" userId="d3c35c5e-9a6a-4236-86a7-9670f0bf6d27" providerId="ADAL" clId="{AAF1292A-1D47-42F4-B971-E2485162D920}" dt="2022-03-11T15:24:40.708" v="1801" actId="164"/>
          <ac:spMkLst>
            <pc:docMk/>
            <pc:sldMk cId="1729714733" sldId="320"/>
            <ac:spMk id="17" creationId="{05B0BEAA-281C-4773-9821-00B032551F70}"/>
          </ac:spMkLst>
        </pc:spChg>
        <pc:spChg chg="add mod">
          <ac:chgData name="KHOO Wei Lun" userId="d3c35c5e-9a6a-4236-86a7-9670f0bf6d27" providerId="ADAL" clId="{AAF1292A-1D47-42F4-B971-E2485162D920}" dt="2022-03-11T15:19:36.976" v="1623" actId="1076"/>
          <ac:spMkLst>
            <pc:docMk/>
            <pc:sldMk cId="1729714733" sldId="320"/>
            <ac:spMk id="21" creationId="{59DE56A0-E5AA-4DF1-AD36-B6B125B23404}"/>
          </ac:spMkLst>
        </pc:spChg>
        <pc:spChg chg="add mod">
          <ac:chgData name="KHOO Wei Lun" userId="d3c35c5e-9a6a-4236-86a7-9670f0bf6d27" providerId="ADAL" clId="{AAF1292A-1D47-42F4-B971-E2485162D920}" dt="2022-03-11T15:30:17.611" v="1812" actId="12"/>
          <ac:spMkLst>
            <pc:docMk/>
            <pc:sldMk cId="1729714733" sldId="320"/>
            <ac:spMk id="23" creationId="{16A0F6F7-C957-4874-BF33-1ACC1AAD89BA}"/>
          </ac:spMkLst>
        </pc:spChg>
        <pc:spChg chg="add mod">
          <ac:chgData name="KHOO Wei Lun" userId="d3c35c5e-9a6a-4236-86a7-9670f0bf6d27" providerId="ADAL" clId="{AAF1292A-1D47-42F4-B971-E2485162D920}" dt="2022-03-11T15:22:12.750" v="1756" actId="1076"/>
          <ac:spMkLst>
            <pc:docMk/>
            <pc:sldMk cId="1729714733" sldId="320"/>
            <ac:spMk id="25" creationId="{473F0D1D-5717-4492-8ACD-E444344F456E}"/>
          </ac:spMkLst>
        </pc:spChg>
        <pc:spChg chg="add mod">
          <ac:chgData name="KHOO Wei Lun" userId="d3c35c5e-9a6a-4236-86a7-9670f0bf6d27" providerId="ADAL" clId="{AAF1292A-1D47-42F4-B971-E2485162D920}" dt="2022-03-11T15:24:40.708" v="1801" actId="164"/>
          <ac:spMkLst>
            <pc:docMk/>
            <pc:sldMk cId="1729714733" sldId="320"/>
            <ac:spMk id="26" creationId="{2E36DFBD-04A6-4ADF-938A-7F07492DD0F6}"/>
          </ac:spMkLst>
        </pc:spChg>
        <pc:spChg chg="mod">
          <ac:chgData name="KHOO Wei Lun" userId="d3c35c5e-9a6a-4236-86a7-9670f0bf6d27" providerId="ADAL" clId="{AAF1292A-1D47-42F4-B971-E2485162D920}" dt="2022-03-05T06:59:12.976" v="469" actId="14100"/>
          <ac:spMkLst>
            <pc:docMk/>
            <pc:sldMk cId="1729714733" sldId="320"/>
            <ac:spMk id="26" creationId="{EBD16B60-7ADE-407D-B3EE-96E89B5E6061}"/>
          </ac:spMkLst>
        </pc:spChg>
        <pc:spChg chg="mod">
          <ac:chgData name="KHOO Wei Lun" userId="d3c35c5e-9a6a-4236-86a7-9670f0bf6d27" providerId="ADAL" clId="{AAF1292A-1D47-42F4-B971-E2485162D920}" dt="2022-03-05T06:59:23.541" v="471" actId="14100"/>
          <ac:spMkLst>
            <pc:docMk/>
            <pc:sldMk cId="1729714733" sldId="320"/>
            <ac:spMk id="27" creationId="{502F1B13-70E2-4647-9F18-26F298A3760B}"/>
          </ac:spMkLst>
        </pc:spChg>
        <pc:grpChg chg="mod">
          <ac:chgData name="KHOO Wei Lun" userId="d3c35c5e-9a6a-4236-86a7-9670f0bf6d27" providerId="ADAL" clId="{AAF1292A-1D47-42F4-B971-E2485162D920}" dt="2022-03-11T15:19:36.976" v="1623" actId="1076"/>
          <ac:grpSpMkLst>
            <pc:docMk/>
            <pc:sldMk cId="1729714733" sldId="320"/>
            <ac:grpSpMk id="9" creationId="{668AD728-7061-4BD2-8696-071AE375487F}"/>
          </ac:grpSpMkLst>
        </pc:grpChg>
        <pc:grpChg chg="add mod">
          <ac:chgData name="KHOO Wei Lun" userId="d3c35c5e-9a6a-4236-86a7-9670f0bf6d27" providerId="ADAL" clId="{AAF1292A-1D47-42F4-B971-E2485162D920}" dt="2022-03-11T15:29:35.817" v="1809" actId="164"/>
          <ac:grpSpMkLst>
            <pc:docMk/>
            <pc:sldMk cId="1729714733" sldId="320"/>
            <ac:grpSpMk id="19" creationId="{6DF167CB-A4E1-426A-8D4D-1EAD797BDDC3}"/>
          </ac:grpSpMkLst>
        </pc:grpChg>
        <pc:grpChg chg="del mod">
          <ac:chgData name="KHOO Wei Lun" userId="d3c35c5e-9a6a-4236-86a7-9670f0bf6d27" providerId="ADAL" clId="{AAF1292A-1D47-42F4-B971-E2485162D920}" dt="2022-03-11T08:27:15.835" v="923" actId="478"/>
          <ac:grpSpMkLst>
            <pc:docMk/>
            <pc:sldMk cId="1729714733" sldId="320"/>
            <ac:grpSpMk id="25" creationId="{CAC6CB72-9762-4F02-A1A5-6421D81ACBD6}"/>
          </ac:grpSpMkLst>
        </pc:grpChg>
        <pc:grpChg chg="add mod">
          <ac:chgData name="KHOO Wei Lun" userId="d3c35c5e-9a6a-4236-86a7-9670f0bf6d27" providerId="ADAL" clId="{AAF1292A-1D47-42F4-B971-E2485162D920}" dt="2022-03-11T15:30:24.711" v="1813" actId="1076"/>
          <ac:grpSpMkLst>
            <pc:docMk/>
            <pc:sldMk cId="1729714733" sldId="320"/>
            <ac:grpSpMk id="29" creationId="{74240E34-8FF9-48E9-9D95-A588FAF49A89}"/>
          </ac:grpSpMkLst>
        </pc:grpChg>
        <pc:picChg chg="mod">
          <ac:chgData name="KHOO Wei Lun" userId="d3c35c5e-9a6a-4236-86a7-9670f0bf6d27" providerId="ADAL" clId="{AAF1292A-1D47-42F4-B971-E2485162D920}" dt="2022-03-11T15:19:36.976" v="1623" actId="1076"/>
          <ac:picMkLst>
            <pc:docMk/>
            <pc:sldMk cId="1729714733" sldId="320"/>
            <ac:picMk id="10" creationId="{DBB853A7-8FA4-4060-9AFF-8009640BEE81}"/>
          </ac:picMkLst>
        </pc:picChg>
        <pc:picChg chg="add del mod ord">
          <ac:chgData name="KHOO Wei Lun" userId="d3c35c5e-9a6a-4236-86a7-9670f0bf6d27" providerId="ADAL" clId="{AAF1292A-1D47-42F4-B971-E2485162D920}" dt="2022-03-11T15:29:15.772" v="1805" actId="478"/>
          <ac:picMkLst>
            <pc:docMk/>
            <pc:sldMk cId="1729714733" sldId="320"/>
            <ac:picMk id="15" creationId="{AA6D0272-D668-4D45-9827-D7C5B43F85A7}"/>
          </ac:picMkLst>
        </pc:picChg>
        <pc:picChg chg="del mod">
          <ac:chgData name="KHOO Wei Lun" userId="d3c35c5e-9a6a-4236-86a7-9670f0bf6d27" providerId="ADAL" clId="{AAF1292A-1D47-42F4-B971-E2485162D920}" dt="2022-03-11T15:22:17.211" v="1757" actId="478"/>
          <ac:picMkLst>
            <pc:docMk/>
            <pc:sldMk cId="1729714733" sldId="320"/>
            <ac:picMk id="18" creationId="{E4AAA990-DC9E-4498-904B-FCED87F80A08}"/>
          </ac:picMkLst>
        </pc:picChg>
        <pc:picChg chg="del mod">
          <ac:chgData name="KHOO Wei Lun" userId="d3c35c5e-9a6a-4236-86a7-9670f0bf6d27" providerId="ADAL" clId="{AAF1292A-1D47-42F4-B971-E2485162D920}" dt="2022-03-11T15:22:17.211" v="1757" actId="478"/>
          <ac:picMkLst>
            <pc:docMk/>
            <pc:sldMk cId="1729714733" sldId="320"/>
            <ac:picMk id="20" creationId="{549C4CE3-A206-4092-AE82-50EC2F80631D}"/>
          </ac:picMkLst>
        </pc:picChg>
        <pc:picChg chg="mod">
          <ac:chgData name="KHOO Wei Lun" userId="d3c35c5e-9a6a-4236-86a7-9670f0bf6d27" providerId="ADAL" clId="{AAF1292A-1D47-42F4-B971-E2485162D920}" dt="2022-03-11T15:19:51.265" v="1625" actId="1076"/>
          <ac:picMkLst>
            <pc:docMk/>
            <pc:sldMk cId="1729714733" sldId="320"/>
            <ac:picMk id="22" creationId="{892B388F-DE2A-4D61-BBA4-9B11E13FE088}"/>
          </ac:picMkLst>
        </pc:picChg>
        <pc:picChg chg="mod">
          <ac:chgData name="KHOO Wei Lun" userId="d3c35c5e-9a6a-4236-86a7-9670f0bf6d27" providerId="ADAL" clId="{AAF1292A-1D47-42F4-B971-E2485162D920}" dt="2022-03-11T15:19:43.876" v="1624" actId="1076"/>
          <ac:picMkLst>
            <pc:docMk/>
            <pc:sldMk cId="1729714733" sldId="320"/>
            <ac:picMk id="24" creationId="{30CAF3B5-163B-4092-A6BF-5FD14397C4D5}"/>
          </ac:picMkLst>
        </pc:picChg>
        <pc:picChg chg="add mod">
          <ac:chgData name="KHOO Wei Lun" userId="d3c35c5e-9a6a-4236-86a7-9670f0bf6d27" providerId="ADAL" clId="{AAF1292A-1D47-42F4-B971-E2485162D920}" dt="2022-03-11T15:29:35.817" v="1809" actId="164"/>
          <ac:picMkLst>
            <pc:docMk/>
            <pc:sldMk cId="1729714733" sldId="320"/>
            <ac:picMk id="28" creationId="{15E58739-A0E6-4694-A42E-8DF5AB79F50B}"/>
          </ac:picMkLst>
        </pc:picChg>
      </pc:sldChg>
      <pc:sldChg chg="ord">
        <pc:chgData name="KHOO Wei Lun" userId="d3c35c5e-9a6a-4236-86a7-9670f0bf6d27" providerId="ADAL" clId="{AAF1292A-1D47-42F4-B971-E2485162D920}" dt="2022-03-05T06:47:58.416" v="380"/>
        <pc:sldMkLst>
          <pc:docMk/>
          <pc:sldMk cId="997575986" sldId="341"/>
        </pc:sldMkLst>
      </pc:sldChg>
      <pc:sldChg chg="addSp delSp modSp add del mod ord modNotesTx">
        <pc:chgData name="KHOO Wei Lun" userId="d3c35c5e-9a6a-4236-86a7-9670f0bf6d27" providerId="ADAL" clId="{AAF1292A-1D47-42F4-B971-E2485162D920}" dt="2022-03-11T08:26:46.868" v="919" actId="47"/>
        <pc:sldMkLst>
          <pc:docMk/>
          <pc:sldMk cId="496595134" sldId="343"/>
        </pc:sldMkLst>
        <pc:spChg chg="mod">
          <ac:chgData name="KHOO Wei Lun" userId="d3c35c5e-9a6a-4236-86a7-9670f0bf6d27" providerId="ADAL" clId="{AAF1292A-1D47-42F4-B971-E2485162D920}" dt="2022-03-05T06:24:32.499" v="235" actId="1076"/>
          <ac:spMkLst>
            <pc:docMk/>
            <pc:sldMk cId="496595134" sldId="343"/>
            <ac:spMk id="9" creationId="{0C0E8762-8211-49F5-AECD-42A24480C504}"/>
          </ac:spMkLst>
        </pc:spChg>
        <pc:spChg chg="add mod">
          <ac:chgData name="KHOO Wei Lun" userId="d3c35c5e-9a6a-4236-86a7-9670f0bf6d27" providerId="ADAL" clId="{AAF1292A-1D47-42F4-B971-E2485162D920}" dt="2022-03-05T06:54:51.186" v="414" actId="1076"/>
          <ac:spMkLst>
            <pc:docMk/>
            <pc:sldMk cId="496595134" sldId="343"/>
            <ac:spMk id="10" creationId="{24115036-E4DF-4946-8D6C-8BCAD839BF74}"/>
          </ac:spMkLst>
        </pc:spChg>
        <pc:spChg chg="add mod">
          <ac:chgData name="KHOO Wei Lun" userId="d3c35c5e-9a6a-4236-86a7-9670f0bf6d27" providerId="ADAL" clId="{AAF1292A-1D47-42F4-B971-E2485162D920}" dt="2022-03-05T07:12:02.508" v="685" actId="20577"/>
          <ac:spMkLst>
            <pc:docMk/>
            <pc:sldMk cId="496595134" sldId="343"/>
            <ac:spMk id="11" creationId="{C7064E01-DD50-43BD-92E6-2017F3AA5990}"/>
          </ac:spMkLst>
        </pc:spChg>
        <pc:spChg chg="mod">
          <ac:chgData name="KHOO Wei Lun" userId="d3c35c5e-9a6a-4236-86a7-9670f0bf6d27" providerId="ADAL" clId="{AAF1292A-1D47-42F4-B971-E2485162D920}" dt="2022-03-05T06:57:25.872" v="467" actId="1076"/>
          <ac:spMkLst>
            <pc:docMk/>
            <pc:sldMk cId="496595134" sldId="343"/>
            <ac:spMk id="12" creationId="{2E61C032-3D8F-4EB3-A220-1ACD8476A5BC}"/>
          </ac:spMkLst>
        </pc:spChg>
        <pc:spChg chg="mod">
          <ac:chgData name="KHOO Wei Lun" userId="d3c35c5e-9a6a-4236-86a7-9670f0bf6d27" providerId="ADAL" clId="{AAF1292A-1D47-42F4-B971-E2485162D920}" dt="2022-03-05T07:09:18.205" v="565" actId="20577"/>
          <ac:spMkLst>
            <pc:docMk/>
            <pc:sldMk cId="496595134" sldId="343"/>
            <ac:spMk id="13" creationId="{40762647-4649-4487-8F3D-968AC39830A7}"/>
          </ac:spMkLst>
        </pc:spChg>
        <pc:spChg chg="add del mod">
          <ac:chgData name="KHOO Wei Lun" userId="d3c35c5e-9a6a-4236-86a7-9670f0bf6d27" providerId="ADAL" clId="{AAF1292A-1D47-42F4-B971-E2485162D920}" dt="2022-03-05T06:39:06.480" v="296" actId="478"/>
          <ac:spMkLst>
            <pc:docMk/>
            <pc:sldMk cId="496595134" sldId="343"/>
            <ac:spMk id="14" creationId="{6738D549-9F01-42F5-821E-BBEF113D6E80}"/>
          </ac:spMkLst>
        </pc:spChg>
        <pc:spChg chg="mod">
          <ac:chgData name="KHOO Wei Lun" userId="d3c35c5e-9a6a-4236-86a7-9670f0bf6d27" providerId="ADAL" clId="{AAF1292A-1D47-42F4-B971-E2485162D920}" dt="2022-03-05T06:16:40.054" v="172" actId="20577"/>
          <ac:spMkLst>
            <pc:docMk/>
            <pc:sldMk cId="496595134" sldId="343"/>
            <ac:spMk id="15" creationId="{DC90120E-E588-4584-9449-67AA8DFF2A48}"/>
          </ac:spMkLst>
        </pc:spChg>
        <pc:spChg chg="add del mod">
          <ac:chgData name="KHOO Wei Lun" userId="d3c35c5e-9a6a-4236-86a7-9670f0bf6d27" providerId="ADAL" clId="{AAF1292A-1D47-42F4-B971-E2485162D920}" dt="2022-03-05T06:55:28.421" v="417" actId="21"/>
          <ac:spMkLst>
            <pc:docMk/>
            <pc:sldMk cId="496595134" sldId="343"/>
            <ac:spMk id="16" creationId="{12C6794E-467B-43B7-A8EC-5640ECF62116}"/>
          </ac:spMkLst>
        </pc:spChg>
        <pc:spChg chg="mod">
          <ac:chgData name="KHOO Wei Lun" userId="d3c35c5e-9a6a-4236-86a7-9670f0bf6d27" providerId="ADAL" clId="{AAF1292A-1D47-42F4-B971-E2485162D920}" dt="2022-03-05T06:47:28.507" v="378" actId="20577"/>
          <ac:spMkLst>
            <pc:docMk/>
            <pc:sldMk cId="496595134" sldId="343"/>
            <ac:spMk id="2694" creationId="{00000000-0000-0000-0000-000000000000}"/>
          </ac:spMkLst>
        </pc:spChg>
        <pc:graphicFrameChg chg="mod">
          <ac:chgData name="KHOO Wei Lun" userId="d3c35c5e-9a6a-4236-86a7-9670f0bf6d27" providerId="ADAL" clId="{AAF1292A-1D47-42F4-B971-E2485162D920}" dt="2022-03-05T06:54:41.683" v="412" actId="1076"/>
          <ac:graphicFrameMkLst>
            <pc:docMk/>
            <pc:sldMk cId="496595134" sldId="343"/>
            <ac:graphicFrameMk id="2" creationId="{D02EB043-4D93-47F3-A382-82A7971EF203}"/>
          </ac:graphicFrameMkLst>
        </pc:graphicFrameChg>
      </pc:sldChg>
      <pc:sldChg chg="addSp delSp modSp add mod modAnim">
        <pc:chgData name="KHOO Wei Lun" userId="d3c35c5e-9a6a-4236-86a7-9670f0bf6d27" providerId="ADAL" clId="{AAF1292A-1D47-42F4-B971-E2485162D920}" dt="2022-03-11T23:56:54.515" v="1863" actId="113"/>
        <pc:sldMkLst>
          <pc:docMk/>
          <pc:sldMk cId="400161425" sldId="344"/>
        </pc:sldMkLst>
        <pc:spChg chg="add del mod">
          <ac:chgData name="KHOO Wei Lun" userId="d3c35c5e-9a6a-4236-86a7-9670f0bf6d27" providerId="ADAL" clId="{AAF1292A-1D47-42F4-B971-E2485162D920}" dt="2022-03-05T06:56:13.473" v="426" actId="478"/>
          <ac:spMkLst>
            <pc:docMk/>
            <pc:sldMk cId="400161425" sldId="344"/>
            <ac:spMk id="5" creationId="{04513227-6148-44F6-9563-61FD68A7EA7D}"/>
          </ac:spMkLst>
        </pc:spChg>
        <pc:spChg chg="del">
          <ac:chgData name="KHOO Wei Lun" userId="d3c35c5e-9a6a-4236-86a7-9670f0bf6d27" providerId="ADAL" clId="{AAF1292A-1D47-42F4-B971-E2485162D920}" dt="2022-03-05T06:55:23.099" v="416" actId="478"/>
          <ac:spMkLst>
            <pc:docMk/>
            <pc:sldMk cId="400161425" sldId="344"/>
            <ac:spMk id="9" creationId="{0C0E8762-8211-49F5-AECD-42A24480C504}"/>
          </ac:spMkLst>
        </pc:spChg>
        <pc:spChg chg="mod">
          <ac:chgData name="KHOO Wei Lun" userId="d3c35c5e-9a6a-4236-86a7-9670f0bf6d27" providerId="ADAL" clId="{AAF1292A-1D47-42F4-B971-E2485162D920}" dt="2022-03-11T08:20:39.547" v="728" actId="164"/>
          <ac:spMkLst>
            <pc:docMk/>
            <pc:sldMk cId="400161425" sldId="344"/>
            <ac:spMk id="10" creationId="{061F5E5A-D7E1-4E33-AF9B-491A6FD82ECC}"/>
          </ac:spMkLst>
        </pc:spChg>
        <pc:spChg chg="mod">
          <ac:chgData name="KHOO Wei Lun" userId="d3c35c5e-9a6a-4236-86a7-9670f0bf6d27" providerId="ADAL" clId="{AAF1292A-1D47-42F4-B971-E2485162D920}" dt="2022-03-11T08:20:39.547" v="728" actId="164"/>
          <ac:spMkLst>
            <pc:docMk/>
            <pc:sldMk cId="400161425" sldId="344"/>
            <ac:spMk id="11" creationId="{B41724ED-DCB1-46D3-8167-1C4C0B5566C3}"/>
          </ac:spMkLst>
        </pc:spChg>
        <pc:spChg chg="add mod">
          <ac:chgData name="KHOO Wei Lun" userId="d3c35c5e-9a6a-4236-86a7-9670f0bf6d27" providerId="ADAL" clId="{AAF1292A-1D47-42F4-B971-E2485162D920}" dt="2022-03-11T23:54:27.702" v="1859" actId="113"/>
          <ac:spMkLst>
            <pc:docMk/>
            <pc:sldMk cId="400161425" sldId="344"/>
            <ac:spMk id="14" creationId="{1F2F4981-DACB-46BB-83FD-DE79405C3ECB}"/>
          </ac:spMkLst>
        </pc:spChg>
        <pc:spChg chg="add mod">
          <ac:chgData name="KHOO Wei Lun" userId="d3c35c5e-9a6a-4236-86a7-9670f0bf6d27" providerId="ADAL" clId="{AAF1292A-1D47-42F4-B971-E2485162D920}" dt="2022-03-11T23:54:10.979" v="1858" actId="113"/>
          <ac:spMkLst>
            <pc:docMk/>
            <pc:sldMk cId="400161425" sldId="344"/>
            <ac:spMk id="15" creationId="{AB3319D5-9453-47A2-8D70-6663922EC0E1}"/>
          </ac:spMkLst>
        </pc:spChg>
        <pc:spChg chg="mod">
          <ac:chgData name="KHOO Wei Lun" userId="d3c35c5e-9a6a-4236-86a7-9670f0bf6d27" providerId="ADAL" clId="{AAF1292A-1D47-42F4-B971-E2485162D920}" dt="2022-03-11T08:20:39.547" v="728" actId="164"/>
          <ac:spMkLst>
            <pc:docMk/>
            <pc:sldMk cId="400161425" sldId="344"/>
            <ac:spMk id="16" creationId="{F868F096-4DA3-462F-A19F-052B3ED0A496}"/>
          </ac:spMkLst>
        </pc:spChg>
        <pc:spChg chg="mod">
          <ac:chgData name="KHOO Wei Lun" userId="d3c35c5e-9a6a-4236-86a7-9670f0bf6d27" providerId="ADAL" clId="{AAF1292A-1D47-42F4-B971-E2485162D920}" dt="2022-03-11T08:20:39.547" v="728" actId="164"/>
          <ac:spMkLst>
            <pc:docMk/>
            <pc:sldMk cId="400161425" sldId="344"/>
            <ac:spMk id="17" creationId="{2E303E4F-E213-4EDF-9410-01AF82DBC309}"/>
          </ac:spMkLst>
        </pc:spChg>
        <pc:spChg chg="add mod">
          <ac:chgData name="KHOO Wei Lun" userId="d3c35c5e-9a6a-4236-86a7-9670f0bf6d27" providerId="ADAL" clId="{AAF1292A-1D47-42F4-B971-E2485162D920}" dt="2022-03-11T23:56:54.515" v="1863" actId="113"/>
          <ac:spMkLst>
            <pc:docMk/>
            <pc:sldMk cId="400161425" sldId="344"/>
            <ac:spMk id="18" creationId="{47018CEA-FCD7-461A-ABDF-9AB033ADC174}"/>
          </ac:spMkLst>
        </pc:spChg>
        <pc:spChg chg="add mod">
          <ac:chgData name="KHOO Wei Lun" userId="d3c35c5e-9a6a-4236-86a7-9670f0bf6d27" providerId="ADAL" clId="{AAF1292A-1D47-42F4-B971-E2485162D920}" dt="2022-03-11T23:54:36.049" v="1860" actId="113"/>
          <ac:spMkLst>
            <pc:docMk/>
            <pc:sldMk cId="400161425" sldId="344"/>
            <ac:spMk id="20" creationId="{2CBBFEC6-84B4-4003-9EDD-A5A80F3185D8}"/>
          </ac:spMkLst>
        </pc:spChg>
        <pc:spChg chg="add mod ord">
          <ac:chgData name="KHOO Wei Lun" userId="d3c35c5e-9a6a-4236-86a7-9670f0bf6d27" providerId="ADAL" clId="{AAF1292A-1D47-42F4-B971-E2485162D920}" dt="2022-03-11T08:23:52.606" v="789" actId="20577"/>
          <ac:spMkLst>
            <pc:docMk/>
            <pc:sldMk cId="400161425" sldId="344"/>
            <ac:spMk id="21" creationId="{BA0AB4B0-23B3-4CF0-847C-492840822D37}"/>
          </ac:spMkLst>
        </pc:spChg>
        <pc:spChg chg="add del mod ord">
          <ac:chgData name="KHOO Wei Lun" userId="d3c35c5e-9a6a-4236-86a7-9670f0bf6d27" providerId="ADAL" clId="{AAF1292A-1D47-42F4-B971-E2485162D920}" dt="2022-03-11T08:19:49.371" v="717" actId="478"/>
          <ac:spMkLst>
            <pc:docMk/>
            <pc:sldMk cId="400161425" sldId="344"/>
            <ac:spMk id="22" creationId="{5E5525A6-6AB9-4EB0-8ECB-CD5D7EF08BA2}"/>
          </ac:spMkLst>
        </pc:spChg>
        <pc:spChg chg="add mod">
          <ac:chgData name="KHOO Wei Lun" userId="d3c35c5e-9a6a-4236-86a7-9670f0bf6d27" providerId="ADAL" clId="{AAF1292A-1D47-42F4-B971-E2485162D920}" dt="2022-03-11T23:55:06.205" v="1862" actId="113"/>
          <ac:spMkLst>
            <pc:docMk/>
            <pc:sldMk cId="400161425" sldId="344"/>
            <ac:spMk id="23" creationId="{C6AE89EE-B56F-481C-BCC8-EB7ABDC93117}"/>
          </ac:spMkLst>
        </pc:spChg>
        <pc:spChg chg="add mod">
          <ac:chgData name="KHOO Wei Lun" userId="d3c35c5e-9a6a-4236-86a7-9670f0bf6d27" providerId="ADAL" clId="{AAF1292A-1D47-42F4-B971-E2485162D920}" dt="2022-03-11T15:38:25.833" v="1838" actId="1036"/>
          <ac:spMkLst>
            <pc:docMk/>
            <pc:sldMk cId="400161425" sldId="344"/>
            <ac:spMk id="24" creationId="{B8A43F4C-908C-43AE-B07D-635B75BDC088}"/>
          </ac:spMkLst>
        </pc:spChg>
        <pc:spChg chg="add mod ord">
          <ac:chgData name="KHOO Wei Lun" userId="d3c35c5e-9a6a-4236-86a7-9670f0bf6d27" providerId="ADAL" clId="{AAF1292A-1D47-42F4-B971-E2485162D920}" dt="2022-03-11T08:30:18.187" v="993" actId="1076"/>
          <ac:spMkLst>
            <pc:docMk/>
            <pc:sldMk cId="400161425" sldId="344"/>
            <ac:spMk id="27" creationId="{D1319137-F4B8-4C63-9EA5-89303F8DCDEB}"/>
          </ac:spMkLst>
        </pc:spChg>
        <pc:spChg chg="add mod ord">
          <ac:chgData name="KHOO Wei Lun" userId="d3c35c5e-9a6a-4236-86a7-9670f0bf6d27" providerId="ADAL" clId="{AAF1292A-1D47-42F4-B971-E2485162D920}" dt="2022-03-11T08:22:24.403" v="746" actId="164"/>
          <ac:spMkLst>
            <pc:docMk/>
            <pc:sldMk cId="400161425" sldId="344"/>
            <ac:spMk id="30" creationId="{32C373D9-9D21-40A2-932B-4FB96E8AD7B9}"/>
          </ac:spMkLst>
        </pc:spChg>
        <pc:spChg chg="del">
          <ac:chgData name="KHOO Wei Lun" userId="d3c35c5e-9a6a-4236-86a7-9670f0bf6d27" providerId="ADAL" clId="{AAF1292A-1D47-42F4-B971-E2485162D920}" dt="2022-03-05T06:55:23.099" v="416" actId="478"/>
          <ac:spMkLst>
            <pc:docMk/>
            <pc:sldMk cId="400161425" sldId="344"/>
            <ac:spMk id="32" creationId="{332A464A-0065-430E-A40A-24D58F50C7F1}"/>
          </ac:spMkLst>
        </pc:spChg>
        <pc:spChg chg="mod">
          <ac:chgData name="KHOO Wei Lun" userId="d3c35c5e-9a6a-4236-86a7-9670f0bf6d27" providerId="ADAL" clId="{AAF1292A-1D47-42F4-B971-E2485162D920}" dt="2022-03-11T08:24:55.789" v="805" actId="14100"/>
          <ac:spMkLst>
            <pc:docMk/>
            <pc:sldMk cId="400161425" sldId="344"/>
            <ac:spMk id="32" creationId="{52673BAD-F1F0-40D7-8141-A9666916391A}"/>
          </ac:spMkLst>
        </pc:spChg>
        <pc:spChg chg="mod">
          <ac:chgData name="KHOO Wei Lun" userId="d3c35c5e-9a6a-4236-86a7-9670f0bf6d27" providerId="ADAL" clId="{AAF1292A-1D47-42F4-B971-E2485162D920}" dt="2022-03-11T23:52:58.545" v="1857" actId="20577"/>
          <ac:spMkLst>
            <pc:docMk/>
            <pc:sldMk cId="400161425" sldId="344"/>
            <ac:spMk id="33" creationId="{B350DCBA-49C7-4624-A95C-A664D17F9F7C}"/>
          </ac:spMkLst>
        </pc:spChg>
        <pc:spChg chg="del">
          <ac:chgData name="KHOO Wei Lun" userId="d3c35c5e-9a6a-4236-86a7-9670f0bf6d27" providerId="ADAL" clId="{AAF1292A-1D47-42F4-B971-E2485162D920}" dt="2022-03-05T06:55:23.099" v="416" actId="478"/>
          <ac:spMkLst>
            <pc:docMk/>
            <pc:sldMk cId="400161425" sldId="344"/>
            <ac:spMk id="34" creationId="{CE176E6D-5E04-4276-B682-5FAE999093DC}"/>
          </ac:spMkLst>
        </pc:spChg>
        <pc:spChg chg="add mod">
          <ac:chgData name="KHOO Wei Lun" userId="d3c35c5e-9a6a-4236-86a7-9670f0bf6d27" providerId="ADAL" clId="{AAF1292A-1D47-42F4-B971-E2485162D920}" dt="2022-03-11T08:33:16.703" v="1135" actId="1076"/>
          <ac:spMkLst>
            <pc:docMk/>
            <pc:sldMk cId="400161425" sldId="344"/>
            <ac:spMk id="34" creationId="{F1BCE355-1FB1-42B6-97F4-92B49FC7EEB6}"/>
          </ac:spMkLst>
        </pc:spChg>
        <pc:spChg chg="add mod">
          <ac:chgData name="KHOO Wei Lun" userId="d3c35c5e-9a6a-4236-86a7-9670f0bf6d27" providerId="ADAL" clId="{AAF1292A-1D47-42F4-B971-E2485162D920}" dt="2022-03-11T08:30:04.355" v="988" actId="1076"/>
          <ac:spMkLst>
            <pc:docMk/>
            <pc:sldMk cId="400161425" sldId="344"/>
            <ac:spMk id="35" creationId="{0232EAD5-F723-4524-B785-39C57CC70856}"/>
          </ac:spMkLst>
        </pc:spChg>
        <pc:spChg chg="del">
          <ac:chgData name="KHOO Wei Lun" userId="d3c35c5e-9a6a-4236-86a7-9670f0bf6d27" providerId="ADAL" clId="{AAF1292A-1D47-42F4-B971-E2485162D920}" dt="2022-03-05T06:55:23.099" v="416" actId="478"/>
          <ac:spMkLst>
            <pc:docMk/>
            <pc:sldMk cId="400161425" sldId="344"/>
            <ac:spMk id="35" creationId="{56596E0D-B6D2-4428-AFB1-0C35923960EA}"/>
          </ac:spMkLst>
        </pc:spChg>
        <pc:spChg chg="del">
          <ac:chgData name="KHOO Wei Lun" userId="d3c35c5e-9a6a-4236-86a7-9670f0bf6d27" providerId="ADAL" clId="{AAF1292A-1D47-42F4-B971-E2485162D920}" dt="2022-03-05T06:55:23.099" v="416" actId="478"/>
          <ac:spMkLst>
            <pc:docMk/>
            <pc:sldMk cId="400161425" sldId="344"/>
            <ac:spMk id="36" creationId="{B4DD11E0-64E1-4056-BEC4-71C33BE655C0}"/>
          </ac:spMkLst>
        </pc:spChg>
        <pc:spChg chg="add mod">
          <ac:chgData name="KHOO Wei Lun" userId="d3c35c5e-9a6a-4236-86a7-9670f0bf6d27" providerId="ADAL" clId="{AAF1292A-1D47-42F4-B971-E2485162D920}" dt="2022-03-11T08:33:21.429" v="1136" actId="1076"/>
          <ac:spMkLst>
            <pc:docMk/>
            <pc:sldMk cId="400161425" sldId="344"/>
            <ac:spMk id="36" creationId="{EFF0A87E-2F02-445D-9EFD-D4F7EB6C562B}"/>
          </ac:spMkLst>
        </pc:spChg>
        <pc:spChg chg="add mod">
          <ac:chgData name="KHOO Wei Lun" userId="d3c35c5e-9a6a-4236-86a7-9670f0bf6d27" providerId="ADAL" clId="{AAF1292A-1D47-42F4-B971-E2485162D920}" dt="2022-03-11T15:42:23.031" v="1851" actId="1076"/>
          <ac:spMkLst>
            <pc:docMk/>
            <pc:sldMk cId="400161425" sldId="344"/>
            <ac:spMk id="37" creationId="{AA9A6ADB-7F5A-4BB5-9D0D-1B7ADB41C04A}"/>
          </ac:spMkLst>
        </pc:spChg>
        <pc:spChg chg="del">
          <ac:chgData name="KHOO Wei Lun" userId="d3c35c5e-9a6a-4236-86a7-9670f0bf6d27" providerId="ADAL" clId="{AAF1292A-1D47-42F4-B971-E2485162D920}" dt="2022-03-05T06:55:23.099" v="416" actId="478"/>
          <ac:spMkLst>
            <pc:docMk/>
            <pc:sldMk cId="400161425" sldId="344"/>
            <ac:spMk id="37" creationId="{C9A24A4E-E5D9-45CD-83F0-1C9F4F02EB21}"/>
          </ac:spMkLst>
        </pc:spChg>
        <pc:spChg chg="add mod">
          <ac:chgData name="KHOO Wei Lun" userId="d3c35c5e-9a6a-4236-86a7-9670f0bf6d27" providerId="ADAL" clId="{AAF1292A-1D47-42F4-B971-E2485162D920}" dt="2022-03-11T15:42:37.141" v="1852" actId="1076"/>
          <ac:spMkLst>
            <pc:docMk/>
            <pc:sldMk cId="400161425" sldId="344"/>
            <ac:spMk id="38" creationId="{6DBD9C68-21E5-46DA-A455-A5CB29F962B2}"/>
          </ac:spMkLst>
        </pc:spChg>
        <pc:spChg chg="del">
          <ac:chgData name="KHOO Wei Lun" userId="d3c35c5e-9a6a-4236-86a7-9670f0bf6d27" providerId="ADAL" clId="{AAF1292A-1D47-42F4-B971-E2485162D920}" dt="2022-03-05T06:55:23.099" v="416" actId="478"/>
          <ac:spMkLst>
            <pc:docMk/>
            <pc:sldMk cId="400161425" sldId="344"/>
            <ac:spMk id="39" creationId="{5A684652-4792-4FAA-854B-227CF4E5BD8A}"/>
          </ac:spMkLst>
        </pc:spChg>
        <pc:spChg chg="del mod">
          <ac:chgData name="KHOO Wei Lun" userId="d3c35c5e-9a6a-4236-86a7-9670f0bf6d27" providerId="ADAL" clId="{AAF1292A-1D47-42F4-B971-E2485162D920}" dt="2022-03-05T06:56:11.570" v="425" actId="478"/>
          <ac:spMkLst>
            <pc:docMk/>
            <pc:sldMk cId="400161425" sldId="344"/>
            <ac:spMk id="2694" creationId="{00000000-0000-0000-0000-000000000000}"/>
          </ac:spMkLst>
        </pc:spChg>
        <pc:grpChg chg="add mod">
          <ac:chgData name="KHOO Wei Lun" userId="d3c35c5e-9a6a-4236-86a7-9670f0bf6d27" providerId="ADAL" clId="{AAF1292A-1D47-42F4-B971-E2485162D920}" dt="2022-03-11T08:22:24.403" v="746" actId="164"/>
          <ac:grpSpMkLst>
            <pc:docMk/>
            <pc:sldMk cId="400161425" sldId="344"/>
            <ac:grpSpMk id="26" creationId="{1ECEFB4B-9DA1-4635-A71B-92931F58FB21}"/>
          </ac:grpSpMkLst>
        </pc:grpChg>
        <pc:grpChg chg="add mod">
          <ac:chgData name="KHOO Wei Lun" userId="d3c35c5e-9a6a-4236-86a7-9670f0bf6d27" providerId="ADAL" clId="{AAF1292A-1D47-42F4-B971-E2485162D920}" dt="2022-03-11T08:24:58.741" v="806" actId="1076"/>
          <ac:grpSpMkLst>
            <pc:docMk/>
            <pc:sldMk cId="400161425" sldId="344"/>
            <ac:grpSpMk id="28" creationId="{F02735CD-51FF-4B83-A93E-A731C6B905CA}"/>
          </ac:grpSpMkLst>
        </pc:grpChg>
        <pc:grpChg chg="add mod">
          <ac:chgData name="KHOO Wei Lun" userId="d3c35c5e-9a6a-4236-86a7-9670f0bf6d27" providerId="ADAL" clId="{AAF1292A-1D47-42F4-B971-E2485162D920}" dt="2022-03-11T08:25:44.976" v="897" actId="14100"/>
          <ac:grpSpMkLst>
            <pc:docMk/>
            <pc:sldMk cId="400161425" sldId="344"/>
            <ac:grpSpMk id="31" creationId="{4992C440-D2FA-4F0F-B27F-BC0049E7455A}"/>
          </ac:grpSpMkLst>
        </pc:grpChg>
        <pc:graphicFrameChg chg="mod">
          <ac:chgData name="KHOO Wei Lun" userId="d3c35c5e-9a6a-4236-86a7-9670f0bf6d27" providerId="ADAL" clId="{AAF1292A-1D47-42F4-B971-E2485162D920}" dt="2022-03-11T08:20:39.547" v="728" actId="164"/>
          <ac:graphicFrameMkLst>
            <pc:docMk/>
            <pc:sldMk cId="400161425" sldId="344"/>
            <ac:graphicFrameMk id="2" creationId="{D02EB043-4D93-47F3-A382-82A7971EF203}"/>
          </ac:graphicFrameMkLst>
        </pc:graphicFrameChg>
        <pc:cxnChg chg="mod">
          <ac:chgData name="KHOO Wei Lun" userId="d3c35c5e-9a6a-4236-86a7-9670f0bf6d27" providerId="ADAL" clId="{AAF1292A-1D47-42F4-B971-E2485162D920}" dt="2022-03-11T08:20:39.547" v="728" actId="164"/>
          <ac:cxnSpMkLst>
            <pc:docMk/>
            <pc:sldMk cId="400161425" sldId="344"/>
            <ac:cxnSpMk id="4" creationId="{DD8544F7-D5F2-47CC-A12C-6C7B26447AEE}"/>
          </ac:cxnSpMkLst>
        </pc:cxnChg>
        <pc:cxnChg chg="mod">
          <ac:chgData name="KHOO Wei Lun" userId="d3c35c5e-9a6a-4236-86a7-9670f0bf6d27" providerId="ADAL" clId="{AAF1292A-1D47-42F4-B971-E2485162D920}" dt="2022-03-11T08:20:39.547" v="728" actId="164"/>
          <ac:cxnSpMkLst>
            <pc:docMk/>
            <pc:sldMk cId="400161425" sldId="344"/>
            <ac:cxnSpMk id="8" creationId="{1FE5F48A-8A43-40BE-8EC9-F6251E9C170F}"/>
          </ac:cxnSpMkLst>
        </pc:cxnChg>
        <pc:cxnChg chg="mod">
          <ac:chgData name="KHOO Wei Lun" userId="d3c35c5e-9a6a-4236-86a7-9670f0bf6d27" providerId="ADAL" clId="{AAF1292A-1D47-42F4-B971-E2485162D920}" dt="2022-03-11T08:20:39.547" v="728" actId="164"/>
          <ac:cxnSpMkLst>
            <pc:docMk/>
            <pc:sldMk cId="400161425" sldId="344"/>
            <ac:cxnSpMk id="19" creationId="{D45F6A19-9BC2-4352-8C77-122CE01ED951}"/>
          </ac:cxnSpMkLst>
        </pc:cxnChg>
        <pc:cxnChg chg="mod">
          <ac:chgData name="KHOO Wei Lun" userId="d3c35c5e-9a6a-4236-86a7-9670f0bf6d27" providerId="ADAL" clId="{AAF1292A-1D47-42F4-B971-E2485162D920}" dt="2022-03-11T08:20:39.547" v="728" actId="164"/>
          <ac:cxnSpMkLst>
            <pc:docMk/>
            <pc:sldMk cId="400161425" sldId="344"/>
            <ac:cxnSpMk id="29" creationId="{43CA6749-AD29-4F63-A07D-1DCD2E9A135A}"/>
          </ac:cxnSpMkLst>
        </pc:cxnChg>
      </pc:sldChg>
      <pc:sldMasterChg chg="delSldLayout">
        <pc:chgData name="KHOO Wei Lun" userId="d3c35c5e-9a6a-4236-86a7-9670f0bf6d27" providerId="ADAL" clId="{AAF1292A-1D47-42F4-B971-E2485162D920}" dt="2022-03-05T05:54:20.739" v="51" actId="47"/>
        <pc:sldMasterMkLst>
          <pc:docMk/>
          <pc:sldMasterMk cId="0" sldId="2147483680"/>
        </pc:sldMasterMkLst>
        <pc:sldLayoutChg chg="del">
          <pc:chgData name="KHOO Wei Lun" userId="d3c35c5e-9a6a-4236-86a7-9670f0bf6d27" providerId="ADAL" clId="{AAF1292A-1D47-42F4-B971-E2485162D920}" dt="2022-03-05T05:54:20.739" v="51" actId="47"/>
          <pc:sldLayoutMkLst>
            <pc:docMk/>
            <pc:sldMasterMk cId="0" sldId="2147483680"/>
            <pc:sldLayoutMk cId="0" sldId="2147483664"/>
          </pc:sldLayoutMkLst>
        </pc:sldLayoutChg>
      </pc:sldMasterChg>
    </pc:docChg>
  </pc:docChgLst>
  <pc:docChgLst>
    <pc:chgData name="farah.foo.2020@mitb.smu.edu.sg" userId="2dbd2a90-ef34-40dd-809d-eb7cab2ef86d" providerId="ADAL" clId="{B82AEB51-1E3C-47CB-A353-3DFFDCFF37A8}"/>
    <pc:docChg chg="undo custSel addSld delSld modSld sldOrd">
      <pc:chgData name="farah.foo.2020@mitb.smu.edu.sg" userId="2dbd2a90-ef34-40dd-809d-eb7cab2ef86d" providerId="ADAL" clId="{B82AEB51-1E3C-47CB-A353-3DFFDCFF37A8}" dt="2022-03-08T11:45:51.499" v="2693" actId="6549"/>
      <pc:docMkLst>
        <pc:docMk/>
      </pc:docMkLst>
      <pc:sldChg chg="addSp delSp modSp mod">
        <pc:chgData name="farah.foo.2020@mitb.smu.edu.sg" userId="2dbd2a90-ef34-40dd-809d-eb7cab2ef86d" providerId="ADAL" clId="{B82AEB51-1E3C-47CB-A353-3DFFDCFF37A8}" dt="2022-03-08T11:43:07.566" v="2592" actId="1076"/>
        <pc:sldMkLst>
          <pc:docMk/>
          <pc:sldMk cId="1390353812" sldId="308"/>
        </pc:sldMkLst>
        <pc:spChg chg="add del mod">
          <ac:chgData name="farah.foo.2020@mitb.smu.edu.sg" userId="2dbd2a90-ef34-40dd-809d-eb7cab2ef86d" providerId="ADAL" clId="{B82AEB51-1E3C-47CB-A353-3DFFDCFF37A8}" dt="2022-03-08T11:42:09.664" v="2570"/>
          <ac:spMkLst>
            <pc:docMk/>
            <pc:sldMk cId="1390353812" sldId="308"/>
            <ac:spMk id="29" creationId="{2ABD7BB1-3E73-482C-A60A-BF6D41B99824}"/>
          </ac:spMkLst>
        </pc:spChg>
        <pc:spChg chg="mod">
          <ac:chgData name="farah.foo.2020@mitb.smu.edu.sg" userId="2dbd2a90-ef34-40dd-809d-eb7cab2ef86d" providerId="ADAL" clId="{B82AEB51-1E3C-47CB-A353-3DFFDCFF37A8}" dt="2022-03-08T11:42:58.285" v="2591" actId="14100"/>
          <ac:spMkLst>
            <pc:docMk/>
            <pc:sldMk cId="1390353812" sldId="308"/>
            <ac:spMk id="56" creationId="{02856A86-ACB8-4841-9165-A2F49A38B0CA}"/>
          </ac:spMkLst>
        </pc:spChg>
        <pc:spChg chg="mod">
          <ac:chgData name="farah.foo.2020@mitb.smu.edu.sg" userId="2dbd2a90-ef34-40dd-809d-eb7cab2ef86d" providerId="ADAL" clId="{B82AEB51-1E3C-47CB-A353-3DFFDCFF37A8}" dt="2022-03-08T11:42:58.285" v="2591" actId="14100"/>
          <ac:spMkLst>
            <pc:docMk/>
            <pc:sldMk cId="1390353812" sldId="308"/>
            <ac:spMk id="57" creationId="{B0687A0E-6FC3-4730-BE45-7F2B10A43A6E}"/>
          </ac:spMkLst>
        </pc:spChg>
        <pc:spChg chg="mod">
          <ac:chgData name="farah.foo.2020@mitb.smu.edu.sg" userId="2dbd2a90-ef34-40dd-809d-eb7cab2ef86d" providerId="ADAL" clId="{B82AEB51-1E3C-47CB-A353-3DFFDCFF37A8}" dt="2022-03-08T11:42:12.781" v="2578" actId="1035"/>
          <ac:spMkLst>
            <pc:docMk/>
            <pc:sldMk cId="1390353812" sldId="308"/>
            <ac:spMk id="2195" creationId="{00000000-0000-0000-0000-000000000000}"/>
          </ac:spMkLst>
        </pc:spChg>
        <pc:spChg chg="mod">
          <ac:chgData name="farah.foo.2020@mitb.smu.edu.sg" userId="2dbd2a90-ef34-40dd-809d-eb7cab2ef86d" providerId="ADAL" clId="{B82AEB51-1E3C-47CB-A353-3DFFDCFF37A8}" dt="2022-03-08T11:43:07.566" v="2592" actId="1076"/>
          <ac:spMkLst>
            <pc:docMk/>
            <pc:sldMk cId="1390353812" sldId="308"/>
            <ac:spMk id="2199" creationId="{00000000-0000-0000-0000-000000000000}"/>
          </ac:spMkLst>
        </pc:spChg>
        <pc:spChg chg="mod">
          <ac:chgData name="farah.foo.2020@mitb.smu.edu.sg" userId="2dbd2a90-ef34-40dd-809d-eb7cab2ef86d" providerId="ADAL" clId="{B82AEB51-1E3C-47CB-A353-3DFFDCFF37A8}" dt="2022-03-08T11:43:07.566" v="2592" actId="1076"/>
          <ac:spMkLst>
            <pc:docMk/>
            <pc:sldMk cId="1390353812" sldId="308"/>
            <ac:spMk id="2200" creationId="{00000000-0000-0000-0000-000000000000}"/>
          </ac:spMkLst>
        </pc:spChg>
        <pc:spChg chg="mod">
          <ac:chgData name="farah.foo.2020@mitb.smu.edu.sg" userId="2dbd2a90-ef34-40dd-809d-eb7cab2ef86d" providerId="ADAL" clId="{B82AEB51-1E3C-47CB-A353-3DFFDCFF37A8}" dt="2022-03-08T11:43:07.566" v="2592" actId="1076"/>
          <ac:spMkLst>
            <pc:docMk/>
            <pc:sldMk cId="1390353812" sldId="308"/>
            <ac:spMk id="2201" creationId="{00000000-0000-0000-0000-000000000000}"/>
          </ac:spMkLst>
        </pc:spChg>
        <pc:grpChg chg="mod">
          <ac:chgData name="farah.foo.2020@mitb.smu.edu.sg" userId="2dbd2a90-ef34-40dd-809d-eb7cab2ef86d" providerId="ADAL" clId="{B82AEB51-1E3C-47CB-A353-3DFFDCFF37A8}" dt="2022-03-08T11:43:07.566" v="2592" actId="1076"/>
          <ac:grpSpMkLst>
            <pc:docMk/>
            <pc:sldMk cId="1390353812" sldId="308"/>
            <ac:grpSpMk id="67" creationId="{D9CA497F-F2B4-42FD-953F-F2D9EC4DA573}"/>
          </ac:grpSpMkLst>
        </pc:grpChg>
        <pc:grpChg chg="mod">
          <ac:chgData name="farah.foo.2020@mitb.smu.edu.sg" userId="2dbd2a90-ef34-40dd-809d-eb7cab2ef86d" providerId="ADAL" clId="{B82AEB51-1E3C-47CB-A353-3DFFDCFF37A8}" dt="2022-03-08T11:43:07.566" v="2592" actId="1076"/>
          <ac:grpSpMkLst>
            <pc:docMk/>
            <pc:sldMk cId="1390353812" sldId="308"/>
            <ac:grpSpMk id="72" creationId="{FFFDB11E-9DFD-403A-AF56-8B84C8FB533C}"/>
          </ac:grpSpMkLst>
        </pc:grpChg>
        <pc:grpChg chg="mod">
          <ac:chgData name="farah.foo.2020@mitb.smu.edu.sg" userId="2dbd2a90-ef34-40dd-809d-eb7cab2ef86d" providerId="ADAL" clId="{B82AEB51-1E3C-47CB-A353-3DFFDCFF37A8}" dt="2022-03-08T11:43:07.566" v="2592" actId="1076"/>
          <ac:grpSpMkLst>
            <pc:docMk/>
            <pc:sldMk cId="1390353812" sldId="308"/>
            <ac:grpSpMk id="77" creationId="{5ED4D5ED-17C2-40C0-8E9C-41A27BD81502}"/>
          </ac:grpSpMkLst>
        </pc:grpChg>
        <pc:grpChg chg="del mod">
          <ac:chgData name="farah.foo.2020@mitb.smu.edu.sg" userId="2dbd2a90-ef34-40dd-809d-eb7cab2ef86d" providerId="ADAL" clId="{B82AEB51-1E3C-47CB-A353-3DFFDCFF37A8}" dt="2022-03-08T11:42:43.571" v="2587" actId="478"/>
          <ac:grpSpMkLst>
            <pc:docMk/>
            <pc:sldMk cId="1390353812" sldId="308"/>
            <ac:grpSpMk id="2191" creationId="{00000000-0000-0000-0000-000000000000}"/>
          </ac:grpSpMkLst>
        </pc:grpChg>
      </pc:sldChg>
      <pc:sldChg chg="delSp modSp mod">
        <pc:chgData name="farah.foo.2020@mitb.smu.edu.sg" userId="2dbd2a90-ef34-40dd-809d-eb7cab2ef86d" providerId="ADAL" clId="{B82AEB51-1E3C-47CB-A353-3DFFDCFF37A8}" dt="2022-03-08T11:44:48.887" v="2683" actId="1076"/>
        <pc:sldMkLst>
          <pc:docMk/>
          <pc:sldMk cId="4258472182" sldId="309"/>
        </pc:sldMkLst>
        <pc:spChg chg="mod">
          <ac:chgData name="farah.foo.2020@mitb.smu.edu.sg" userId="2dbd2a90-ef34-40dd-809d-eb7cab2ef86d" providerId="ADAL" clId="{B82AEB51-1E3C-47CB-A353-3DFFDCFF37A8}" dt="2022-03-08T10:44:22.029" v="403" actId="1076"/>
          <ac:spMkLst>
            <pc:docMk/>
            <pc:sldMk cId="4258472182" sldId="309"/>
            <ac:spMk id="2" creationId="{464CF2F1-E283-42D5-9A86-7EA8F7201BB3}"/>
          </ac:spMkLst>
        </pc:spChg>
        <pc:spChg chg="mod topLvl">
          <ac:chgData name="farah.foo.2020@mitb.smu.edu.sg" userId="2dbd2a90-ef34-40dd-809d-eb7cab2ef86d" providerId="ADAL" clId="{B82AEB51-1E3C-47CB-A353-3DFFDCFF37A8}" dt="2022-03-08T10:43:52.919" v="375" actId="1037"/>
          <ac:spMkLst>
            <pc:docMk/>
            <pc:sldMk cId="4258472182" sldId="309"/>
            <ac:spMk id="44" creationId="{BF6B93BF-112C-4E14-B885-122AFF24DA97}"/>
          </ac:spMkLst>
        </pc:spChg>
        <pc:spChg chg="mod topLvl">
          <ac:chgData name="farah.foo.2020@mitb.smu.edu.sg" userId="2dbd2a90-ef34-40dd-809d-eb7cab2ef86d" providerId="ADAL" clId="{B82AEB51-1E3C-47CB-A353-3DFFDCFF37A8}" dt="2022-03-08T10:44:10.329" v="400" actId="1036"/>
          <ac:spMkLst>
            <pc:docMk/>
            <pc:sldMk cId="4258472182" sldId="309"/>
            <ac:spMk id="45" creationId="{5008A64B-C3A8-44E3-A3BA-EFB5EF60BF23}"/>
          </ac:spMkLst>
        </pc:spChg>
        <pc:spChg chg="mod topLvl">
          <ac:chgData name="farah.foo.2020@mitb.smu.edu.sg" userId="2dbd2a90-ef34-40dd-809d-eb7cab2ef86d" providerId="ADAL" clId="{B82AEB51-1E3C-47CB-A353-3DFFDCFF37A8}" dt="2022-03-08T11:44:24.442" v="2676" actId="1038"/>
          <ac:spMkLst>
            <pc:docMk/>
            <pc:sldMk cId="4258472182" sldId="309"/>
            <ac:spMk id="46" creationId="{4DD9A8A8-A915-4023-8E5B-074FF04F2971}"/>
          </ac:spMkLst>
        </pc:spChg>
        <pc:spChg chg="mod topLvl">
          <ac:chgData name="farah.foo.2020@mitb.smu.edu.sg" userId="2dbd2a90-ef34-40dd-809d-eb7cab2ef86d" providerId="ADAL" clId="{B82AEB51-1E3C-47CB-A353-3DFFDCFF37A8}" dt="2022-03-08T10:41:58.467" v="271" actId="1036"/>
          <ac:spMkLst>
            <pc:docMk/>
            <pc:sldMk cId="4258472182" sldId="309"/>
            <ac:spMk id="47" creationId="{901E7BE2-A0DE-4D03-BD01-C70D4D12F87B}"/>
          </ac:spMkLst>
        </pc:spChg>
        <pc:spChg chg="mod">
          <ac:chgData name="farah.foo.2020@mitb.smu.edu.sg" userId="2dbd2a90-ef34-40dd-809d-eb7cab2ef86d" providerId="ADAL" clId="{B82AEB51-1E3C-47CB-A353-3DFFDCFF37A8}" dt="2022-03-08T10:41:08.700" v="164" actId="165"/>
          <ac:spMkLst>
            <pc:docMk/>
            <pc:sldMk cId="4258472182" sldId="309"/>
            <ac:spMk id="48" creationId="{05B2D3A8-AD85-410B-8D14-1B87A19B1A4D}"/>
          </ac:spMkLst>
        </pc:spChg>
        <pc:spChg chg="mod">
          <ac:chgData name="farah.foo.2020@mitb.smu.edu.sg" userId="2dbd2a90-ef34-40dd-809d-eb7cab2ef86d" providerId="ADAL" clId="{B82AEB51-1E3C-47CB-A353-3DFFDCFF37A8}" dt="2022-03-08T10:41:08.700" v="164" actId="165"/>
          <ac:spMkLst>
            <pc:docMk/>
            <pc:sldMk cId="4258472182" sldId="309"/>
            <ac:spMk id="49" creationId="{9FDFD4C1-3888-4212-90FA-9CD8100D5265}"/>
          </ac:spMkLst>
        </pc:spChg>
        <pc:spChg chg="mod">
          <ac:chgData name="farah.foo.2020@mitb.smu.edu.sg" userId="2dbd2a90-ef34-40dd-809d-eb7cab2ef86d" providerId="ADAL" clId="{B82AEB51-1E3C-47CB-A353-3DFFDCFF37A8}" dt="2022-03-08T10:41:08.700" v="164" actId="165"/>
          <ac:spMkLst>
            <pc:docMk/>
            <pc:sldMk cId="4258472182" sldId="309"/>
            <ac:spMk id="50" creationId="{748901D5-CF10-448C-979F-1E3E8EC3EFDC}"/>
          </ac:spMkLst>
        </pc:spChg>
        <pc:spChg chg="mod">
          <ac:chgData name="farah.foo.2020@mitb.smu.edu.sg" userId="2dbd2a90-ef34-40dd-809d-eb7cab2ef86d" providerId="ADAL" clId="{B82AEB51-1E3C-47CB-A353-3DFFDCFF37A8}" dt="2022-03-08T10:41:08.700" v="164" actId="165"/>
          <ac:spMkLst>
            <pc:docMk/>
            <pc:sldMk cId="4258472182" sldId="309"/>
            <ac:spMk id="51" creationId="{0A299306-D43C-4E43-B3B2-A452C4AD97B3}"/>
          </ac:spMkLst>
        </pc:spChg>
        <pc:spChg chg="mod">
          <ac:chgData name="farah.foo.2020@mitb.smu.edu.sg" userId="2dbd2a90-ef34-40dd-809d-eb7cab2ef86d" providerId="ADAL" clId="{B82AEB51-1E3C-47CB-A353-3DFFDCFF37A8}" dt="2022-03-08T10:41:08.700" v="164" actId="165"/>
          <ac:spMkLst>
            <pc:docMk/>
            <pc:sldMk cId="4258472182" sldId="309"/>
            <ac:spMk id="52" creationId="{02B38536-0357-4EEE-B41F-21E50780F33E}"/>
          </ac:spMkLst>
        </pc:spChg>
        <pc:spChg chg="mod">
          <ac:chgData name="farah.foo.2020@mitb.smu.edu.sg" userId="2dbd2a90-ef34-40dd-809d-eb7cab2ef86d" providerId="ADAL" clId="{B82AEB51-1E3C-47CB-A353-3DFFDCFF37A8}" dt="2022-03-08T10:41:08.700" v="164" actId="165"/>
          <ac:spMkLst>
            <pc:docMk/>
            <pc:sldMk cId="4258472182" sldId="309"/>
            <ac:spMk id="53" creationId="{FB89E4E6-3832-4C9F-A463-2C419B700350}"/>
          </ac:spMkLst>
        </pc:spChg>
        <pc:spChg chg="mod">
          <ac:chgData name="farah.foo.2020@mitb.smu.edu.sg" userId="2dbd2a90-ef34-40dd-809d-eb7cab2ef86d" providerId="ADAL" clId="{B82AEB51-1E3C-47CB-A353-3DFFDCFF37A8}" dt="2022-03-08T10:41:08.700" v="164" actId="165"/>
          <ac:spMkLst>
            <pc:docMk/>
            <pc:sldMk cId="4258472182" sldId="309"/>
            <ac:spMk id="54" creationId="{4F319105-1C78-4AFF-85D3-42D0213F8E52}"/>
          </ac:spMkLst>
        </pc:spChg>
        <pc:spChg chg="mod">
          <ac:chgData name="farah.foo.2020@mitb.smu.edu.sg" userId="2dbd2a90-ef34-40dd-809d-eb7cab2ef86d" providerId="ADAL" clId="{B82AEB51-1E3C-47CB-A353-3DFFDCFF37A8}" dt="2022-03-08T10:41:08.700" v="164" actId="165"/>
          <ac:spMkLst>
            <pc:docMk/>
            <pc:sldMk cId="4258472182" sldId="309"/>
            <ac:spMk id="55" creationId="{7E3FD65C-EB29-4A18-8C1A-1DCD1EE9B0A9}"/>
          </ac:spMkLst>
        </pc:spChg>
        <pc:spChg chg="mod">
          <ac:chgData name="farah.foo.2020@mitb.smu.edu.sg" userId="2dbd2a90-ef34-40dd-809d-eb7cab2ef86d" providerId="ADAL" clId="{B82AEB51-1E3C-47CB-A353-3DFFDCFF37A8}" dt="2022-03-08T11:44:31.895" v="2677" actId="1076"/>
          <ac:spMkLst>
            <pc:docMk/>
            <pc:sldMk cId="4258472182" sldId="309"/>
            <ac:spMk id="59" creationId="{BC4CFC5C-4C81-45D0-80CD-AD00F2F51353}"/>
          </ac:spMkLst>
        </pc:spChg>
        <pc:spChg chg="mod">
          <ac:chgData name="farah.foo.2020@mitb.smu.edu.sg" userId="2dbd2a90-ef34-40dd-809d-eb7cab2ef86d" providerId="ADAL" clId="{B82AEB51-1E3C-47CB-A353-3DFFDCFF37A8}" dt="2022-03-08T10:43:27.962" v="356" actId="14100"/>
          <ac:spMkLst>
            <pc:docMk/>
            <pc:sldMk cId="4258472182" sldId="309"/>
            <ac:spMk id="61" creationId="{F129BC3F-7D1F-4FE6-A520-AAB9C9B7D260}"/>
          </ac:spMkLst>
        </pc:spChg>
        <pc:spChg chg="mod">
          <ac:chgData name="farah.foo.2020@mitb.smu.edu.sg" userId="2dbd2a90-ef34-40dd-809d-eb7cab2ef86d" providerId="ADAL" clId="{B82AEB51-1E3C-47CB-A353-3DFFDCFF37A8}" dt="2022-03-08T11:44:48.887" v="2683" actId="1076"/>
          <ac:spMkLst>
            <pc:docMk/>
            <pc:sldMk cId="4258472182" sldId="309"/>
            <ac:spMk id="72" creationId="{D49AF214-4A2A-4D14-A6C5-A5B114886B03}"/>
          </ac:spMkLst>
        </pc:spChg>
        <pc:spChg chg="mod">
          <ac:chgData name="farah.foo.2020@mitb.smu.edu.sg" userId="2dbd2a90-ef34-40dd-809d-eb7cab2ef86d" providerId="ADAL" clId="{B82AEB51-1E3C-47CB-A353-3DFFDCFF37A8}" dt="2022-03-08T11:44:44.069" v="2681" actId="1076"/>
          <ac:spMkLst>
            <pc:docMk/>
            <pc:sldMk cId="4258472182" sldId="309"/>
            <ac:spMk id="73" creationId="{2CA10F0F-5ED4-4377-AE3B-C9B5B7FC181A}"/>
          </ac:spMkLst>
        </pc:spChg>
        <pc:spChg chg="mod">
          <ac:chgData name="farah.foo.2020@mitb.smu.edu.sg" userId="2dbd2a90-ef34-40dd-809d-eb7cab2ef86d" providerId="ADAL" clId="{B82AEB51-1E3C-47CB-A353-3DFFDCFF37A8}" dt="2022-03-08T11:44:39.898" v="2679" actId="1076"/>
          <ac:spMkLst>
            <pc:docMk/>
            <pc:sldMk cId="4258472182" sldId="309"/>
            <ac:spMk id="74" creationId="{66A69B2C-0ECA-463D-B741-CAD2F5FF6195}"/>
          </ac:spMkLst>
        </pc:spChg>
        <pc:spChg chg="mod">
          <ac:chgData name="farah.foo.2020@mitb.smu.edu.sg" userId="2dbd2a90-ef34-40dd-809d-eb7cab2ef86d" providerId="ADAL" clId="{B82AEB51-1E3C-47CB-A353-3DFFDCFF37A8}" dt="2022-03-08T10:44:20.056" v="402" actId="1076"/>
          <ac:spMkLst>
            <pc:docMk/>
            <pc:sldMk cId="4258472182" sldId="309"/>
            <ac:spMk id="76" creationId="{23FF69DA-449A-4129-AA3F-FDD5BAE47D1E}"/>
          </ac:spMkLst>
        </pc:spChg>
        <pc:spChg chg="mod">
          <ac:chgData name="farah.foo.2020@mitb.smu.edu.sg" userId="2dbd2a90-ef34-40dd-809d-eb7cab2ef86d" providerId="ADAL" clId="{B82AEB51-1E3C-47CB-A353-3DFFDCFF37A8}" dt="2022-03-08T10:44:13.915" v="401" actId="1076"/>
          <ac:spMkLst>
            <pc:docMk/>
            <pc:sldMk cId="4258472182" sldId="309"/>
            <ac:spMk id="77" creationId="{E3A615D6-B739-4BE1-A790-C04F5BEA88E5}"/>
          </ac:spMkLst>
        </pc:spChg>
        <pc:spChg chg="mod">
          <ac:chgData name="farah.foo.2020@mitb.smu.edu.sg" userId="2dbd2a90-ef34-40dd-809d-eb7cab2ef86d" providerId="ADAL" clId="{B82AEB51-1E3C-47CB-A353-3DFFDCFF37A8}" dt="2022-03-08T10:43:27.962" v="356" actId="14100"/>
          <ac:spMkLst>
            <pc:docMk/>
            <pc:sldMk cId="4258472182" sldId="309"/>
            <ac:spMk id="79" creationId="{DD9FA1D7-5C70-44DA-9EFD-55781B53F403}"/>
          </ac:spMkLst>
        </pc:spChg>
        <pc:grpChg chg="del mod">
          <ac:chgData name="farah.foo.2020@mitb.smu.edu.sg" userId="2dbd2a90-ef34-40dd-809d-eb7cab2ef86d" providerId="ADAL" clId="{B82AEB51-1E3C-47CB-A353-3DFFDCFF37A8}" dt="2022-03-08T10:41:08.700" v="164" actId="165"/>
          <ac:grpSpMkLst>
            <pc:docMk/>
            <pc:sldMk cId="4258472182" sldId="309"/>
            <ac:grpSpMk id="34" creationId="{1FC7FA62-F101-46C1-8F60-22BDFA892CD4}"/>
          </ac:grpSpMkLst>
        </pc:grpChg>
        <pc:grpChg chg="del mod topLvl">
          <ac:chgData name="farah.foo.2020@mitb.smu.edu.sg" userId="2dbd2a90-ef34-40dd-809d-eb7cab2ef86d" providerId="ADAL" clId="{B82AEB51-1E3C-47CB-A353-3DFFDCFF37A8}" dt="2022-03-08T10:43:33.760" v="358" actId="478"/>
          <ac:grpSpMkLst>
            <pc:docMk/>
            <pc:sldMk cId="4258472182" sldId="309"/>
            <ac:grpSpMk id="35" creationId="{34A25420-A863-4321-9976-609C108D6AB7}"/>
          </ac:grpSpMkLst>
        </pc:grpChg>
        <pc:grpChg chg="mod topLvl">
          <ac:chgData name="farah.foo.2020@mitb.smu.edu.sg" userId="2dbd2a90-ef34-40dd-809d-eb7cab2ef86d" providerId="ADAL" clId="{B82AEB51-1E3C-47CB-A353-3DFFDCFF37A8}" dt="2022-03-08T10:43:27.962" v="356" actId="14100"/>
          <ac:grpSpMkLst>
            <pc:docMk/>
            <pc:sldMk cId="4258472182" sldId="309"/>
            <ac:grpSpMk id="37" creationId="{E7110B1B-39B5-4748-85BA-1E2F8DC879AB}"/>
          </ac:grpSpMkLst>
        </pc:grpChg>
        <pc:grpChg chg="mod topLvl">
          <ac:chgData name="farah.foo.2020@mitb.smu.edu.sg" userId="2dbd2a90-ef34-40dd-809d-eb7cab2ef86d" providerId="ADAL" clId="{B82AEB51-1E3C-47CB-A353-3DFFDCFF37A8}" dt="2022-03-08T10:43:27.962" v="356" actId="14100"/>
          <ac:grpSpMkLst>
            <pc:docMk/>
            <pc:sldMk cId="4258472182" sldId="309"/>
            <ac:grpSpMk id="39" creationId="{F4811D49-F043-4F17-A0C1-E4BE64BE5713}"/>
          </ac:grpSpMkLst>
        </pc:grpChg>
        <pc:grpChg chg="mod topLvl">
          <ac:chgData name="farah.foo.2020@mitb.smu.edu.sg" userId="2dbd2a90-ef34-40dd-809d-eb7cab2ef86d" providerId="ADAL" clId="{B82AEB51-1E3C-47CB-A353-3DFFDCFF37A8}" dt="2022-03-08T10:43:27.962" v="356" actId="14100"/>
          <ac:grpSpMkLst>
            <pc:docMk/>
            <pc:sldMk cId="4258472182" sldId="309"/>
            <ac:grpSpMk id="41" creationId="{A7DF0739-3964-4938-961F-1922E504D0A3}"/>
          </ac:grpSpMkLst>
        </pc:grpChg>
        <pc:grpChg chg="mod topLvl">
          <ac:chgData name="farah.foo.2020@mitb.smu.edu.sg" userId="2dbd2a90-ef34-40dd-809d-eb7cab2ef86d" providerId="ADAL" clId="{B82AEB51-1E3C-47CB-A353-3DFFDCFF37A8}" dt="2022-03-08T10:43:49.598" v="370" actId="1037"/>
          <ac:grpSpMkLst>
            <pc:docMk/>
            <pc:sldMk cId="4258472182" sldId="309"/>
            <ac:grpSpMk id="43" creationId="{7EBA79E9-E227-438F-87EB-EF16D6A8A713}"/>
          </ac:grpSpMkLst>
        </pc:grpChg>
        <pc:cxnChg chg="mod">
          <ac:chgData name="farah.foo.2020@mitb.smu.edu.sg" userId="2dbd2a90-ef34-40dd-809d-eb7cab2ef86d" providerId="ADAL" clId="{B82AEB51-1E3C-47CB-A353-3DFFDCFF37A8}" dt="2022-03-08T10:43:27.962" v="356" actId="14100"/>
          <ac:cxnSpMkLst>
            <pc:docMk/>
            <pc:sldMk cId="4258472182" sldId="309"/>
            <ac:cxnSpMk id="33" creationId="{7A4DDD85-98FC-4177-AC84-0DF313D43AA1}"/>
          </ac:cxnSpMkLst>
        </pc:cxnChg>
        <pc:cxnChg chg="mod topLvl">
          <ac:chgData name="farah.foo.2020@mitb.smu.edu.sg" userId="2dbd2a90-ef34-40dd-809d-eb7cab2ef86d" providerId="ADAL" clId="{B82AEB51-1E3C-47CB-A353-3DFFDCFF37A8}" dt="2022-03-08T11:44:17.742" v="2629" actId="1076"/>
          <ac:cxnSpMkLst>
            <pc:docMk/>
            <pc:sldMk cId="4258472182" sldId="309"/>
            <ac:cxnSpMk id="36" creationId="{B59BF124-868F-4A49-81C0-6BDA159B14E5}"/>
          </ac:cxnSpMkLst>
        </pc:cxnChg>
        <pc:cxnChg chg="mod topLvl">
          <ac:chgData name="farah.foo.2020@mitb.smu.edu.sg" userId="2dbd2a90-ef34-40dd-809d-eb7cab2ef86d" providerId="ADAL" clId="{B82AEB51-1E3C-47CB-A353-3DFFDCFF37A8}" dt="2022-03-08T10:44:10.329" v="400" actId="1036"/>
          <ac:cxnSpMkLst>
            <pc:docMk/>
            <pc:sldMk cId="4258472182" sldId="309"/>
            <ac:cxnSpMk id="38" creationId="{3F32702C-56ED-4D61-89E5-2DEAF0407C99}"/>
          </ac:cxnSpMkLst>
        </pc:cxnChg>
        <pc:cxnChg chg="mod topLvl">
          <ac:chgData name="farah.foo.2020@mitb.smu.edu.sg" userId="2dbd2a90-ef34-40dd-809d-eb7cab2ef86d" providerId="ADAL" clId="{B82AEB51-1E3C-47CB-A353-3DFFDCFF37A8}" dt="2022-03-08T10:41:46.710" v="241" actId="1076"/>
          <ac:cxnSpMkLst>
            <pc:docMk/>
            <pc:sldMk cId="4258472182" sldId="309"/>
            <ac:cxnSpMk id="40" creationId="{217597D8-DEFC-4FCF-9FF5-9212959A0DE6}"/>
          </ac:cxnSpMkLst>
        </pc:cxnChg>
        <pc:cxnChg chg="mod topLvl">
          <ac:chgData name="farah.foo.2020@mitb.smu.edu.sg" userId="2dbd2a90-ef34-40dd-809d-eb7cab2ef86d" providerId="ADAL" clId="{B82AEB51-1E3C-47CB-A353-3DFFDCFF37A8}" dt="2022-03-08T10:43:56.518" v="376" actId="14100"/>
          <ac:cxnSpMkLst>
            <pc:docMk/>
            <pc:sldMk cId="4258472182" sldId="309"/>
            <ac:cxnSpMk id="42" creationId="{5837D0D1-464B-40A6-A229-7AC2EF9F6D4E}"/>
          </ac:cxnSpMkLst>
        </pc:cxnChg>
        <pc:cxnChg chg="mod">
          <ac:chgData name="farah.foo.2020@mitb.smu.edu.sg" userId="2dbd2a90-ef34-40dd-809d-eb7cab2ef86d" providerId="ADAL" clId="{B82AEB51-1E3C-47CB-A353-3DFFDCFF37A8}" dt="2022-03-08T10:41:08.700" v="164" actId="165"/>
          <ac:cxnSpMkLst>
            <pc:docMk/>
            <pc:sldMk cId="4258472182" sldId="309"/>
            <ac:cxnSpMk id="56" creationId="{2575F3EC-3608-4EF1-988E-D0BC597586C5}"/>
          </ac:cxnSpMkLst>
        </pc:cxnChg>
        <pc:cxnChg chg="mod">
          <ac:chgData name="farah.foo.2020@mitb.smu.edu.sg" userId="2dbd2a90-ef34-40dd-809d-eb7cab2ef86d" providerId="ADAL" clId="{B82AEB51-1E3C-47CB-A353-3DFFDCFF37A8}" dt="2022-03-08T10:41:08.700" v="164" actId="165"/>
          <ac:cxnSpMkLst>
            <pc:docMk/>
            <pc:sldMk cId="4258472182" sldId="309"/>
            <ac:cxnSpMk id="57" creationId="{C26E236F-1AFB-4919-966C-CF189337F7A6}"/>
          </ac:cxnSpMkLst>
        </pc:cxnChg>
        <pc:cxnChg chg="mod">
          <ac:chgData name="farah.foo.2020@mitb.smu.edu.sg" userId="2dbd2a90-ef34-40dd-809d-eb7cab2ef86d" providerId="ADAL" clId="{B82AEB51-1E3C-47CB-A353-3DFFDCFF37A8}" dt="2022-03-08T10:43:33.760" v="358" actId="478"/>
          <ac:cxnSpMkLst>
            <pc:docMk/>
            <pc:sldMk cId="4258472182" sldId="309"/>
            <ac:cxnSpMk id="58" creationId="{63DA56F7-1D4C-4301-8537-5C670A514C8C}"/>
          </ac:cxnSpMkLst>
        </pc:cxnChg>
        <pc:cxnChg chg="mod">
          <ac:chgData name="farah.foo.2020@mitb.smu.edu.sg" userId="2dbd2a90-ef34-40dd-809d-eb7cab2ef86d" providerId="ADAL" clId="{B82AEB51-1E3C-47CB-A353-3DFFDCFF37A8}" dt="2022-03-08T10:43:27.962" v="356" actId="14100"/>
          <ac:cxnSpMkLst>
            <pc:docMk/>
            <pc:sldMk cId="4258472182" sldId="309"/>
            <ac:cxnSpMk id="78" creationId="{917740AB-284E-4BF3-A858-2044BD2799D6}"/>
          </ac:cxnSpMkLst>
        </pc:cxnChg>
        <pc:cxnChg chg="mod">
          <ac:chgData name="farah.foo.2020@mitb.smu.edu.sg" userId="2dbd2a90-ef34-40dd-809d-eb7cab2ef86d" providerId="ADAL" clId="{B82AEB51-1E3C-47CB-A353-3DFFDCFF37A8}" dt="2022-03-08T10:43:27.962" v="356" actId="14100"/>
          <ac:cxnSpMkLst>
            <pc:docMk/>
            <pc:sldMk cId="4258472182" sldId="309"/>
            <ac:cxnSpMk id="80" creationId="{35718EC5-CFE1-4B80-AB0E-BCD1CBB52CCC}"/>
          </ac:cxnSpMkLst>
        </pc:cxnChg>
        <pc:cxnChg chg="mod">
          <ac:chgData name="farah.foo.2020@mitb.smu.edu.sg" userId="2dbd2a90-ef34-40dd-809d-eb7cab2ef86d" providerId="ADAL" clId="{B82AEB51-1E3C-47CB-A353-3DFFDCFF37A8}" dt="2022-03-08T10:43:27.962" v="356" actId="14100"/>
          <ac:cxnSpMkLst>
            <pc:docMk/>
            <pc:sldMk cId="4258472182" sldId="309"/>
            <ac:cxnSpMk id="81" creationId="{4A499A8A-B9B5-463A-BE66-435E011B2CA1}"/>
          </ac:cxnSpMkLst>
        </pc:cxnChg>
      </pc:sldChg>
      <pc:sldChg chg="addSp delSp modSp mod modAnim modNotesTx">
        <pc:chgData name="farah.foo.2020@mitb.smu.edu.sg" userId="2dbd2a90-ef34-40dd-809d-eb7cab2ef86d" providerId="ADAL" clId="{B82AEB51-1E3C-47CB-A353-3DFFDCFF37A8}" dt="2022-03-08T11:29:48.543" v="1489" actId="20577"/>
        <pc:sldMkLst>
          <pc:docMk/>
          <pc:sldMk cId="428015239" sldId="311"/>
        </pc:sldMkLst>
        <pc:spChg chg="add del">
          <ac:chgData name="farah.foo.2020@mitb.smu.edu.sg" userId="2dbd2a90-ef34-40dd-809d-eb7cab2ef86d" providerId="ADAL" clId="{B82AEB51-1E3C-47CB-A353-3DFFDCFF37A8}" dt="2022-03-08T11:19:34.982" v="1246" actId="478"/>
          <ac:spMkLst>
            <pc:docMk/>
            <pc:sldMk cId="428015239" sldId="311"/>
            <ac:spMk id="3" creationId="{ECE20E5F-F29B-44A9-9D39-5117F1F85F5A}"/>
          </ac:spMkLst>
        </pc:spChg>
        <pc:spChg chg="add mod">
          <ac:chgData name="farah.foo.2020@mitb.smu.edu.sg" userId="2dbd2a90-ef34-40dd-809d-eb7cab2ef86d" providerId="ADAL" clId="{B82AEB51-1E3C-47CB-A353-3DFFDCFF37A8}" dt="2022-03-08T11:20:54.873" v="1309" actId="1076"/>
          <ac:spMkLst>
            <pc:docMk/>
            <pc:sldMk cId="428015239" sldId="311"/>
            <ac:spMk id="6" creationId="{3CD8C6E1-13BC-42FE-8E61-DEC405BC18CA}"/>
          </ac:spMkLst>
        </pc:spChg>
        <pc:spChg chg="mod">
          <ac:chgData name="farah.foo.2020@mitb.smu.edu.sg" userId="2dbd2a90-ef34-40dd-809d-eb7cab2ef86d" providerId="ADAL" clId="{B82AEB51-1E3C-47CB-A353-3DFFDCFF37A8}" dt="2022-03-08T11:20:50.237" v="1308" actId="1036"/>
          <ac:spMkLst>
            <pc:docMk/>
            <pc:sldMk cId="428015239" sldId="311"/>
            <ac:spMk id="612" creationId="{7E2693A9-EF47-443B-B230-790D9F7C11A3}"/>
          </ac:spMkLst>
        </pc:spChg>
        <pc:spChg chg="mod">
          <ac:chgData name="farah.foo.2020@mitb.smu.edu.sg" userId="2dbd2a90-ef34-40dd-809d-eb7cab2ef86d" providerId="ADAL" clId="{B82AEB51-1E3C-47CB-A353-3DFFDCFF37A8}" dt="2022-03-08T11:20:50.237" v="1308" actId="1036"/>
          <ac:spMkLst>
            <pc:docMk/>
            <pc:sldMk cId="428015239" sldId="311"/>
            <ac:spMk id="613" creationId="{52A0BFEC-6596-41DB-B182-041CD29C27DA}"/>
          </ac:spMkLst>
        </pc:spChg>
        <pc:spChg chg="mod">
          <ac:chgData name="farah.foo.2020@mitb.smu.edu.sg" userId="2dbd2a90-ef34-40dd-809d-eb7cab2ef86d" providerId="ADAL" clId="{B82AEB51-1E3C-47CB-A353-3DFFDCFF37A8}" dt="2022-03-08T11:20:50.237" v="1308" actId="1036"/>
          <ac:spMkLst>
            <pc:docMk/>
            <pc:sldMk cId="428015239" sldId="311"/>
            <ac:spMk id="614" creationId="{47E218BC-7377-4EC3-B1F9-EBA40D168665}"/>
          </ac:spMkLst>
        </pc:spChg>
        <pc:spChg chg="mod">
          <ac:chgData name="farah.foo.2020@mitb.smu.edu.sg" userId="2dbd2a90-ef34-40dd-809d-eb7cab2ef86d" providerId="ADAL" clId="{B82AEB51-1E3C-47CB-A353-3DFFDCFF37A8}" dt="2022-03-08T11:20:50.237" v="1308" actId="1036"/>
          <ac:spMkLst>
            <pc:docMk/>
            <pc:sldMk cId="428015239" sldId="311"/>
            <ac:spMk id="615" creationId="{6B6C370E-6AEA-402D-8F76-80E52D02F733}"/>
          </ac:spMkLst>
        </pc:spChg>
        <pc:spChg chg="mod">
          <ac:chgData name="farah.foo.2020@mitb.smu.edu.sg" userId="2dbd2a90-ef34-40dd-809d-eb7cab2ef86d" providerId="ADAL" clId="{B82AEB51-1E3C-47CB-A353-3DFFDCFF37A8}" dt="2022-03-08T11:21:06.410" v="1318" actId="1036"/>
          <ac:spMkLst>
            <pc:docMk/>
            <pc:sldMk cId="428015239" sldId="311"/>
            <ac:spMk id="616" creationId="{7B10268E-C397-46A1-97E2-1ED81D5D3764}"/>
          </ac:spMkLst>
        </pc:spChg>
        <pc:spChg chg="mod">
          <ac:chgData name="farah.foo.2020@mitb.smu.edu.sg" userId="2dbd2a90-ef34-40dd-809d-eb7cab2ef86d" providerId="ADAL" clId="{B82AEB51-1E3C-47CB-A353-3DFFDCFF37A8}" dt="2022-03-08T11:21:06.410" v="1318" actId="1036"/>
          <ac:spMkLst>
            <pc:docMk/>
            <pc:sldMk cId="428015239" sldId="311"/>
            <ac:spMk id="617" creationId="{A4B1C82A-E6B6-48AC-B498-0C981E3D0E3A}"/>
          </ac:spMkLst>
        </pc:spChg>
        <pc:spChg chg="mod">
          <ac:chgData name="farah.foo.2020@mitb.smu.edu.sg" userId="2dbd2a90-ef34-40dd-809d-eb7cab2ef86d" providerId="ADAL" clId="{B82AEB51-1E3C-47CB-A353-3DFFDCFF37A8}" dt="2022-03-08T11:21:06.410" v="1318" actId="1036"/>
          <ac:spMkLst>
            <pc:docMk/>
            <pc:sldMk cId="428015239" sldId="311"/>
            <ac:spMk id="618" creationId="{300F6DAA-3150-4DB0-B7FB-D063B88B74C0}"/>
          </ac:spMkLst>
        </pc:spChg>
        <pc:spChg chg="mod">
          <ac:chgData name="farah.foo.2020@mitb.smu.edu.sg" userId="2dbd2a90-ef34-40dd-809d-eb7cab2ef86d" providerId="ADAL" clId="{B82AEB51-1E3C-47CB-A353-3DFFDCFF37A8}" dt="2022-03-08T11:21:06.410" v="1318" actId="1036"/>
          <ac:spMkLst>
            <pc:docMk/>
            <pc:sldMk cId="428015239" sldId="311"/>
            <ac:spMk id="619" creationId="{B8A44BFD-FCD5-443D-A816-782F2B17ABCE}"/>
          </ac:spMkLst>
        </pc:spChg>
        <pc:spChg chg="del">
          <ac:chgData name="farah.foo.2020@mitb.smu.edu.sg" userId="2dbd2a90-ef34-40dd-809d-eb7cab2ef86d" providerId="ADAL" clId="{B82AEB51-1E3C-47CB-A353-3DFFDCFF37A8}" dt="2022-03-08T10:47:33.679" v="412" actId="21"/>
          <ac:spMkLst>
            <pc:docMk/>
            <pc:sldMk cId="428015239" sldId="311"/>
            <ac:spMk id="632" creationId="{EAB0CF74-9818-4B58-9F93-7CF2ED6F8A08}"/>
          </ac:spMkLst>
        </pc:spChg>
        <pc:spChg chg="add mod">
          <ac:chgData name="farah.foo.2020@mitb.smu.edu.sg" userId="2dbd2a90-ef34-40dd-809d-eb7cab2ef86d" providerId="ADAL" clId="{B82AEB51-1E3C-47CB-A353-3DFFDCFF37A8}" dt="2022-03-08T11:20:27.649" v="1298" actId="1076"/>
          <ac:spMkLst>
            <pc:docMk/>
            <pc:sldMk cId="428015239" sldId="311"/>
            <ac:spMk id="633" creationId="{B423AF3F-A7A5-4FE5-99B3-CEDC485AE177}"/>
          </ac:spMkLst>
        </pc:spChg>
        <pc:spChg chg="mod">
          <ac:chgData name="farah.foo.2020@mitb.smu.edu.sg" userId="2dbd2a90-ef34-40dd-809d-eb7cab2ef86d" providerId="ADAL" clId="{B82AEB51-1E3C-47CB-A353-3DFFDCFF37A8}" dt="2022-03-08T11:20:50.237" v="1308" actId="1036"/>
          <ac:spMkLst>
            <pc:docMk/>
            <pc:sldMk cId="428015239" sldId="311"/>
            <ac:spMk id="640" creationId="{E4B31CBF-4A11-421F-B4A7-E4F3CB3B2383}"/>
          </ac:spMkLst>
        </pc:spChg>
        <pc:spChg chg="mod">
          <ac:chgData name="farah.foo.2020@mitb.smu.edu.sg" userId="2dbd2a90-ef34-40dd-809d-eb7cab2ef86d" providerId="ADAL" clId="{B82AEB51-1E3C-47CB-A353-3DFFDCFF37A8}" dt="2022-03-08T11:20:50.237" v="1308" actId="1036"/>
          <ac:spMkLst>
            <pc:docMk/>
            <pc:sldMk cId="428015239" sldId="311"/>
            <ac:spMk id="651" creationId="{FC1CA4DF-BF87-4DAB-9AAE-1886643DDB4C}"/>
          </ac:spMkLst>
        </pc:spChg>
        <pc:grpChg chg="mod">
          <ac:chgData name="farah.foo.2020@mitb.smu.edu.sg" userId="2dbd2a90-ef34-40dd-809d-eb7cab2ef86d" providerId="ADAL" clId="{B82AEB51-1E3C-47CB-A353-3DFFDCFF37A8}" dt="2022-03-08T11:20:36.839" v="1300" actId="1076"/>
          <ac:grpSpMkLst>
            <pc:docMk/>
            <pc:sldMk cId="428015239" sldId="311"/>
            <ac:grpSpMk id="415" creationId="{9E39635C-2D59-4B4F-BDD0-7F62A133B18B}"/>
          </ac:grpSpMkLst>
        </pc:grpChg>
        <pc:grpChg chg="mod">
          <ac:chgData name="farah.foo.2020@mitb.smu.edu.sg" userId="2dbd2a90-ef34-40dd-809d-eb7cab2ef86d" providerId="ADAL" clId="{B82AEB51-1E3C-47CB-A353-3DFFDCFF37A8}" dt="2022-03-08T11:21:06.410" v="1318" actId="1036"/>
          <ac:grpSpMkLst>
            <pc:docMk/>
            <pc:sldMk cId="428015239" sldId="311"/>
            <ac:grpSpMk id="641" creationId="{D17AC998-9BE4-4E13-8463-9E8F43CAD34B}"/>
          </ac:grpSpMkLst>
        </pc:grpChg>
        <pc:grpChg chg="mod">
          <ac:chgData name="farah.foo.2020@mitb.smu.edu.sg" userId="2dbd2a90-ef34-40dd-809d-eb7cab2ef86d" providerId="ADAL" clId="{B82AEB51-1E3C-47CB-A353-3DFFDCFF37A8}" dt="2022-03-08T11:21:06.410" v="1318" actId="1036"/>
          <ac:grpSpMkLst>
            <pc:docMk/>
            <pc:sldMk cId="428015239" sldId="311"/>
            <ac:grpSpMk id="646" creationId="{CA50CC10-D744-4CFD-9439-335F02B63A6B}"/>
          </ac:grpSpMkLst>
        </pc:grpChg>
      </pc:sldChg>
      <pc:sldChg chg="modSp mod modNotesTx">
        <pc:chgData name="farah.foo.2020@mitb.smu.edu.sg" userId="2dbd2a90-ef34-40dd-809d-eb7cab2ef86d" providerId="ADAL" clId="{B82AEB51-1E3C-47CB-A353-3DFFDCFF37A8}" dt="2022-03-08T11:42:00.607" v="2568" actId="1036"/>
        <pc:sldMkLst>
          <pc:docMk/>
          <pc:sldMk cId="3473085631" sldId="313"/>
        </pc:sldMkLst>
        <pc:spChg chg="mod">
          <ac:chgData name="farah.foo.2020@mitb.smu.edu.sg" userId="2dbd2a90-ef34-40dd-809d-eb7cab2ef86d" providerId="ADAL" clId="{B82AEB51-1E3C-47CB-A353-3DFFDCFF37A8}" dt="2022-03-08T11:42:00.607" v="2568" actId="1036"/>
          <ac:spMkLst>
            <pc:docMk/>
            <pc:sldMk cId="3473085631" sldId="313"/>
            <ac:spMk id="45" creationId="{A8AF43D6-A0C2-44FA-B93F-23051B45CC82}"/>
          </ac:spMkLst>
        </pc:spChg>
        <pc:spChg chg="mod">
          <ac:chgData name="farah.foo.2020@mitb.smu.edu.sg" userId="2dbd2a90-ef34-40dd-809d-eb7cab2ef86d" providerId="ADAL" clId="{B82AEB51-1E3C-47CB-A353-3DFFDCFF37A8}" dt="2022-03-08T11:41:57.257" v="2563" actId="1076"/>
          <ac:spMkLst>
            <pc:docMk/>
            <pc:sldMk cId="3473085631" sldId="313"/>
            <ac:spMk id="54" creationId="{C6E746AD-F9F0-489F-AF53-DDC94D651F1B}"/>
          </ac:spMkLst>
        </pc:spChg>
        <pc:spChg chg="mod">
          <ac:chgData name="farah.foo.2020@mitb.smu.edu.sg" userId="2dbd2a90-ef34-40dd-809d-eb7cab2ef86d" providerId="ADAL" clId="{B82AEB51-1E3C-47CB-A353-3DFFDCFF37A8}" dt="2022-03-08T11:41:57.257" v="2563" actId="1076"/>
          <ac:spMkLst>
            <pc:docMk/>
            <pc:sldMk cId="3473085631" sldId="313"/>
            <ac:spMk id="55" creationId="{62C7C11C-53F9-4284-95A4-7AA99DD79FF5}"/>
          </ac:spMkLst>
        </pc:spChg>
        <pc:spChg chg="mod">
          <ac:chgData name="farah.foo.2020@mitb.smu.edu.sg" userId="2dbd2a90-ef34-40dd-809d-eb7cab2ef86d" providerId="ADAL" clId="{B82AEB51-1E3C-47CB-A353-3DFFDCFF37A8}" dt="2022-03-08T10:38:39.127" v="10" actId="6549"/>
          <ac:spMkLst>
            <pc:docMk/>
            <pc:sldMk cId="3473085631" sldId="313"/>
            <ac:spMk id="2195" creationId="{00000000-0000-0000-0000-000000000000}"/>
          </ac:spMkLst>
        </pc:spChg>
        <pc:spChg chg="mod">
          <ac:chgData name="farah.foo.2020@mitb.smu.edu.sg" userId="2dbd2a90-ef34-40dd-809d-eb7cab2ef86d" providerId="ADAL" clId="{B82AEB51-1E3C-47CB-A353-3DFFDCFF37A8}" dt="2022-03-08T11:42:00.607" v="2568" actId="1036"/>
          <ac:spMkLst>
            <pc:docMk/>
            <pc:sldMk cId="3473085631" sldId="313"/>
            <ac:spMk id="2199" creationId="{00000000-0000-0000-0000-000000000000}"/>
          </ac:spMkLst>
        </pc:spChg>
        <pc:spChg chg="mod">
          <ac:chgData name="farah.foo.2020@mitb.smu.edu.sg" userId="2dbd2a90-ef34-40dd-809d-eb7cab2ef86d" providerId="ADAL" clId="{B82AEB51-1E3C-47CB-A353-3DFFDCFF37A8}" dt="2022-03-08T11:42:00.607" v="2568" actId="1036"/>
          <ac:spMkLst>
            <pc:docMk/>
            <pc:sldMk cId="3473085631" sldId="313"/>
            <ac:spMk id="2200" creationId="{00000000-0000-0000-0000-000000000000}"/>
          </ac:spMkLst>
        </pc:spChg>
        <pc:spChg chg="mod">
          <ac:chgData name="farah.foo.2020@mitb.smu.edu.sg" userId="2dbd2a90-ef34-40dd-809d-eb7cab2ef86d" providerId="ADAL" clId="{B82AEB51-1E3C-47CB-A353-3DFFDCFF37A8}" dt="2022-03-08T11:42:00.607" v="2568" actId="1036"/>
          <ac:spMkLst>
            <pc:docMk/>
            <pc:sldMk cId="3473085631" sldId="313"/>
            <ac:spMk id="2201" creationId="{00000000-0000-0000-0000-000000000000}"/>
          </ac:spMkLst>
        </pc:spChg>
        <pc:grpChg chg="mod">
          <ac:chgData name="farah.foo.2020@mitb.smu.edu.sg" userId="2dbd2a90-ef34-40dd-809d-eb7cab2ef86d" providerId="ADAL" clId="{B82AEB51-1E3C-47CB-A353-3DFFDCFF37A8}" dt="2022-03-08T11:42:00.607" v="2568" actId="1036"/>
          <ac:grpSpMkLst>
            <pc:docMk/>
            <pc:sldMk cId="3473085631" sldId="313"/>
            <ac:grpSpMk id="56" creationId="{1180C6DA-622D-447C-91BE-67F37D5C3334}"/>
          </ac:grpSpMkLst>
        </pc:grpChg>
        <pc:grpChg chg="mod">
          <ac:chgData name="farah.foo.2020@mitb.smu.edu.sg" userId="2dbd2a90-ef34-40dd-809d-eb7cab2ef86d" providerId="ADAL" clId="{B82AEB51-1E3C-47CB-A353-3DFFDCFF37A8}" dt="2022-03-08T11:42:00.607" v="2568" actId="1036"/>
          <ac:grpSpMkLst>
            <pc:docMk/>
            <pc:sldMk cId="3473085631" sldId="313"/>
            <ac:grpSpMk id="66" creationId="{853F24FB-AA3C-4BF7-B1D1-AC63B444A12B}"/>
          </ac:grpSpMkLst>
        </pc:grpChg>
        <pc:grpChg chg="mod">
          <ac:chgData name="farah.foo.2020@mitb.smu.edu.sg" userId="2dbd2a90-ef34-40dd-809d-eb7cab2ef86d" providerId="ADAL" clId="{B82AEB51-1E3C-47CB-A353-3DFFDCFF37A8}" dt="2022-03-08T11:42:00.607" v="2568" actId="1036"/>
          <ac:grpSpMkLst>
            <pc:docMk/>
            <pc:sldMk cId="3473085631" sldId="313"/>
            <ac:grpSpMk id="69" creationId="{EDFE2DCB-101C-4BA9-9089-9E8A0CFA016C}"/>
          </ac:grpSpMkLst>
        </pc:grpChg>
        <pc:grpChg chg="mod">
          <ac:chgData name="farah.foo.2020@mitb.smu.edu.sg" userId="2dbd2a90-ef34-40dd-809d-eb7cab2ef86d" providerId="ADAL" clId="{B82AEB51-1E3C-47CB-A353-3DFFDCFF37A8}" dt="2022-03-08T11:42:00.607" v="2568" actId="1036"/>
          <ac:grpSpMkLst>
            <pc:docMk/>
            <pc:sldMk cId="3473085631" sldId="313"/>
            <ac:grpSpMk id="72" creationId="{57F41E46-4C40-4B87-8258-FA6AEF1B8B1D}"/>
          </ac:grpSpMkLst>
        </pc:grpChg>
      </pc:sldChg>
      <pc:sldChg chg="modSp mod">
        <pc:chgData name="farah.foo.2020@mitb.smu.edu.sg" userId="2dbd2a90-ef34-40dd-809d-eb7cab2ef86d" providerId="ADAL" clId="{B82AEB51-1E3C-47CB-A353-3DFFDCFF37A8}" dt="2022-03-08T10:38:08.687" v="4" actId="1076"/>
        <pc:sldMkLst>
          <pc:docMk/>
          <pc:sldMk cId="586147727" sldId="323"/>
        </pc:sldMkLst>
        <pc:spChg chg="mod">
          <ac:chgData name="farah.foo.2020@mitb.smu.edu.sg" userId="2dbd2a90-ef34-40dd-809d-eb7cab2ef86d" providerId="ADAL" clId="{B82AEB51-1E3C-47CB-A353-3DFFDCFF37A8}" dt="2022-03-08T10:38:08.687" v="4" actId="1076"/>
          <ac:spMkLst>
            <pc:docMk/>
            <pc:sldMk cId="586147727" sldId="323"/>
            <ac:spMk id="2336" creationId="{00000000-0000-0000-0000-000000000000}"/>
          </ac:spMkLst>
        </pc:spChg>
      </pc:sldChg>
      <pc:sldChg chg="addSp delSp modSp mod modShow">
        <pc:chgData name="farah.foo.2020@mitb.smu.edu.sg" userId="2dbd2a90-ef34-40dd-809d-eb7cab2ef86d" providerId="ADAL" clId="{B82AEB51-1E3C-47CB-A353-3DFFDCFF37A8}" dt="2022-03-08T11:40:39.562" v="2556" actId="478"/>
        <pc:sldMkLst>
          <pc:docMk/>
          <pc:sldMk cId="721713216" sldId="324"/>
        </pc:sldMkLst>
        <pc:spChg chg="add del mod">
          <ac:chgData name="farah.foo.2020@mitb.smu.edu.sg" userId="2dbd2a90-ef34-40dd-809d-eb7cab2ef86d" providerId="ADAL" clId="{B82AEB51-1E3C-47CB-A353-3DFFDCFF37A8}" dt="2022-03-08T11:40:39.562" v="2556" actId="478"/>
          <ac:spMkLst>
            <pc:docMk/>
            <pc:sldMk cId="721713216" sldId="324"/>
            <ac:spMk id="3606" creationId="{00000000-0000-0000-0000-000000000000}"/>
          </ac:spMkLst>
        </pc:spChg>
      </pc:sldChg>
      <pc:sldChg chg="modSp mod modAnim modNotesTx">
        <pc:chgData name="farah.foo.2020@mitb.smu.edu.sg" userId="2dbd2a90-ef34-40dd-809d-eb7cab2ef86d" providerId="ADAL" clId="{B82AEB51-1E3C-47CB-A353-3DFFDCFF37A8}" dt="2022-03-08T11:35:34.645" v="2054" actId="5793"/>
        <pc:sldMkLst>
          <pc:docMk/>
          <pc:sldMk cId="2116820369" sldId="325"/>
        </pc:sldMkLst>
        <pc:spChg chg="mod">
          <ac:chgData name="farah.foo.2020@mitb.smu.edu.sg" userId="2dbd2a90-ef34-40dd-809d-eb7cab2ef86d" providerId="ADAL" clId="{B82AEB51-1E3C-47CB-A353-3DFFDCFF37A8}" dt="2022-03-08T11:24:27.068" v="1333" actId="1076"/>
          <ac:spMkLst>
            <pc:docMk/>
            <pc:sldMk cId="2116820369" sldId="325"/>
            <ac:spMk id="6" creationId="{DDC83028-8395-4F3F-A7F1-FA24C109E7F9}"/>
          </ac:spMkLst>
        </pc:spChg>
        <pc:picChg chg="mod">
          <ac:chgData name="farah.foo.2020@mitb.smu.edu.sg" userId="2dbd2a90-ef34-40dd-809d-eb7cab2ef86d" providerId="ADAL" clId="{B82AEB51-1E3C-47CB-A353-3DFFDCFF37A8}" dt="2022-03-08T11:24:18.681" v="1331" actId="1076"/>
          <ac:picMkLst>
            <pc:docMk/>
            <pc:sldMk cId="2116820369" sldId="325"/>
            <ac:picMk id="3076" creationId="{ABF2CAC4-946D-45D6-9732-7B032D5F3742}"/>
          </ac:picMkLst>
        </pc:picChg>
        <pc:picChg chg="mod">
          <ac:chgData name="farah.foo.2020@mitb.smu.edu.sg" userId="2dbd2a90-ef34-40dd-809d-eb7cab2ef86d" providerId="ADAL" clId="{B82AEB51-1E3C-47CB-A353-3DFFDCFF37A8}" dt="2022-03-08T11:24:20.517" v="1332" actId="1076"/>
          <ac:picMkLst>
            <pc:docMk/>
            <pc:sldMk cId="2116820369" sldId="325"/>
            <ac:picMk id="3078" creationId="{BF8D6D91-D551-4FE9-B8AB-C623F45E51E1}"/>
          </ac:picMkLst>
        </pc:picChg>
      </pc:sldChg>
      <pc:sldChg chg="addSp delSp modSp mod ord modAnim modNotesTx">
        <pc:chgData name="farah.foo.2020@mitb.smu.edu.sg" userId="2dbd2a90-ef34-40dd-809d-eb7cab2ef86d" providerId="ADAL" clId="{B82AEB51-1E3C-47CB-A353-3DFFDCFF37A8}" dt="2022-03-08T11:45:51.499" v="2693" actId="6549"/>
        <pc:sldMkLst>
          <pc:docMk/>
          <pc:sldMk cId="3823774369" sldId="345"/>
        </pc:sldMkLst>
        <pc:spChg chg="add del mod">
          <ac:chgData name="farah.foo.2020@mitb.smu.edu.sg" userId="2dbd2a90-ef34-40dd-809d-eb7cab2ef86d" providerId="ADAL" clId="{B82AEB51-1E3C-47CB-A353-3DFFDCFF37A8}" dt="2022-03-08T10:59:43.225" v="618" actId="478"/>
          <ac:spMkLst>
            <pc:docMk/>
            <pc:sldMk cId="3823774369" sldId="345"/>
            <ac:spMk id="2" creationId="{EB7013B3-2722-4A50-B37C-398CAB7E74F5}"/>
          </ac:spMkLst>
        </pc:spChg>
        <pc:spChg chg="add del mod">
          <ac:chgData name="farah.foo.2020@mitb.smu.edu.sg" userId="2dbd2a90-ef34-40dd-809d-eb7cab2ef86d" providerId="ADAL" clId="{B82AEB51-1E3C-47CB-A353-3DFFDCFF37A8}" dt="2022-03-08T10:48:44.716" v="421"/>
          <ac:spMkLst>
            <pc:docMk/>
            <pc:sldMk cId="3823774369" sldId="345"/>
            <ac:spMk id="4" creationId="{B4AA0449-7F5A-42A5-AA51-162C6908E121}"/>
          </ac:spMkLst>
        </pc:spChg>
        <pc:spChg chg="add mod">
          <ac:chgData name="farah.foo.2020@mitb.smu.edu.sg" userId="2dbd2a90-ef34-40dd-809d-eb7cab2ef86d" providerId="ADAL" clId="{B82AEB51-1E3C-47CB-A353-3DFFDCFF37A8}" dt="2022-03-08T11:28:31.643" v="1403" actId="6549"/>
          <ac:spMkLst>
            <pc:docMk/>
            <pc:sldMk cId="3823774369" sldId="345"/>
            <ac:spMk id="5" creationId="{E5C83501-76D0-4690-A079-382297C3F1CC}"/>
          </ac:spMkLst>
        </pc:spChg>
        <pc:spChg chg="add del mod">
          <ac:chgData name="farah.foo.2020@mitb.smu.edu.sg" userId="2dbd2a90-ef34-40dd-809d-eb7cab2ef86d" providerId="ADAL" clId="{B82AEB51-1E3C-47CB-A353-3DFFDCFF37A8}" dt="2022-03-08T10:49:14.355" v="424" actId="478"/>
          <ac:spMkLst>
            <pc:docMk/>
            <pc:sldMk cId="3823774369" sldId="345"/>
            <ac:spMk id="6" creationId="{73DF073A-D144-4622-BCE0-482F92D38311}"/>
          </ac:spMkLst>
        </pc:spChg>
        <pc:spChg chg="add del mod">
          <ac:chgData name="farah.foo.2020@mitb.smu.edu.sg" userId="2dbd2a90-ef34-40dd-809d-eb7cab2ef86d" providerId="ADAL" clId="{B82AEB51-1E3C-47CB-A353-3DFFDCFF37A8}" dt="2022-03-08T10:57:06.413" v="515"/>
          <ac:spMkLst>
            <pc:docMk/>
            <pc:sldMk cId="3823774369" sldId="345"/>
            <ac:spMk id="8" creationId="{339DE570-52F3-43E5-A494-CCBCDEFAE745}"/>
          </ac:spMkLst>
        </pc:spChg>
        <pc:spChg chg="add del mod">
          <ac:chgData name="farah.foo.2020@mitb.smu.edu.sg" userId="2dbd2a90-ef34-40dd-809d-eb7cab2ef86d" providerId="ADAL" clId="{B82AEB51-1E3C-47CB-A353-3DFFDCFF37A8}" dt="2022-03-08T10:59:56.403" v="624" actId="478"/>
          <ac:spMkLst>
            <pc:docMk/>
            <pc:sldMk cId="3823774369" sldId="345"/>
            <ac:spMk id="9" creationId="{BAF871D1-E47C-424F-B5DE-BD6211CB353C}"/>
          </ac:spMkLst>
        </pc:spChg>
        <pc:spChg chg="add del mod">
          <ac:chgData name="farah.foo.2020@mitb.smu.edu.sg" userId="2dbd2a90-ef34-40dd-809d-eb7cab2ef86d" providerId="ADAL" clId="{B82AEB51-1E3C-47CB-A353-3DFFDCFF37A8}" dt="2022-03-08T10:59:56.404" v="626"/>
          <ac:spMkLst>
            <pc:docMk/>
            <pc:sldMk cId="3823774369" sldId="345"/>
            <ac:spMk id="10" creationId="{1F117FA0-5E1F-4B67-AF55-3435EC5654D2}"/>
          </ac:spMkLst>
        </pc:spChg>
        <pc:graphicFrameChg chg="add mod modGraphic">
          <ac:chgData name="farah.foo.2020@mitb.smu.edu.sg" userId="2dbd2a90-ef34-40dd-809d-eb7cab2ef86d" providerId="ADAL" clId="{B82AEB51-1E3C-47CB-A353-3DFFDCFF37A8}" dt="2022-03-08T11:45:51.499" v="2693" actId="6549"/>
          <ac:graphicFrameMkLst>
            <pc:docMk/>
            <pc:sldMk cId="3823774369" sldId="345"/>
            <ac:graphicFrameMk id="16" creationId="{5BD4357F-4C45-45D4-B5CB-8E3F9919CBEF}"/>
          </ac:graphicFrameMkLst>
        </pc:graphicFrameChg>
        <pc:picChg chg="add del mod">
          <ac:chgData name="farah.foo.2020@mitb.smu.edu.sg" userId="2dbd2a90-ef34-40dd-809d-eb7cab2ef86d" providerId="ADAL" clId="{B82AEB51-1E3C-47CB-A353-3DFFDCFF37A8}" dt="2022-03-08T11:31:29.208" v="1512" actId="478"/>
          <ac:picMkLst>
            <pc:docMk/>
            <pc:sldMk cId="3823774369" sldId="345"/>
            <ac:picMk id="1026" creationId="{BCC92C6E-FF2B-47EE-9454-F76CEA765F8F}"/>
          </ac:picMkLst>
        </pc:picChg>
        <pc:picChg chg="add del mod">
          <ac:chgData name="farah.foo.2020@mitb.smu.edu.sg" userId="2dbd2a90-ef34-40dd-809d-eb7cab2ef86d" providerId="ADAL" clId="{B82AEB51-1E3C-47CB-A353-3DFFDCFF37A8}" dt="2022-03-08T11:31:29.208" v="1512" actId="478"/>
          <ac:picMkLst>
            <pc:docMk/>
            <pc:sldMk cId="3823774369" sldId="345"/>
            <ac:picMk id="1028" creationId="{C1E2D83B-0F6B-444A-8619-8601C5DBA4FD}"/>
          </ac:picMkLst>
        </pc:picChg>
        <pc:cxnChg chg="add del mod">
          <ac:chgData name="farah.foo.2020@mitb.smu.edu.sg" userId="2dbd2a90-ef34-40dd-809d-eb7cab2ef86d" providerId="ADAL" clId="{B82AEB51-1E3C-47CB-A353-3DFFDCFF37A8}" dt="2022-03-08T10:58:34.118" v="553" actId="478"/>
          <ac:cxnSpMkLst>
            <pc:docMk/>
            <pc:sldMk cId="3823774369" sldId="345"/>
            <ac:cxnSpMk id="12" creationId="{7B697508-520D-42E7-9E23-17354956551B}"/>
          </ac:cxnSpMkLst>
        </pc:cxnChg>
      </pc:sldChg>
      <pc:sldChg chg="new del">
        <pc:chgData name="farah.foo.2020@mitb.smu.edu.sg" userId="2dbd2a90-ef34-40dd-809d-eb7cab2ef86d" providerId="ADAL" clId="{B82AEB51-1E3C-47CB-A353-3DFFDCFF37A8}" dt="2022-03-08T11:30:29.074" v="1492" actId="47"/>
        <pc:sldMkLst>
          <pc:docMk/>
          <pc:sldMk cId="2921700649" sldId="346"/>
        </pc:sldMkLst>
      </pc:sldChg>
      <pc:sldChg chg="modSp add mod modNotesTx">
        <pc:chgData name="farah.foo.2020@mitb.smu.edu.sg" userId="2dbd2a90-ef34-40dd-809d-eb7cab2ef86d" providerId="ADAL" clId="{B82AEB51-1E3C-47CB-A353-3DFFDCFF37A8}" dt="2022-03-08T11:40:56.553" v="2560" actId="1076"/>
        <pc:sldMkLst>
          <pc:docMk/>
          <pc:sldMk cId="2405807353" sldId="347"/>
        </pc:sldMkLst>
        <pc:graphicFrameChg chg="mod modGraphic">
          <ac:chgData name="farah.foo.2020@mitb.smu.edu.sg" userId="2dbd2a90-ef34-40dd-809d-eb7cab2ef86d" providerId="ADAL" clId="{B82AEB51-1E3C-47CB-A353-3DFFDCFF37A8}" dt="2022-03-08T11:40:52.770" v="2558" actId="14100"/>
          <ac:graphicFrameMkLst>
            <pc:docMk/>
            <pc:sldMk cId="2405807353" sldId="347"/>
            <ac:graphicFrameMk id="16" creationId="{5BD4357F-4C45-45D4-B5CB-8E3F9919CBEF}"/>
          </ac:graphicFrameMkLst>
        </pc:graphicFrameChg>
        <pc:picChg chg="mod">
          <ac:chgData name="farah.foo.2020@mitb.smu.edu.sg" userId="2dbd2a90-ef34-40dd-809d-eb7cab2ef86d" providerId="ADAL" clId="{B82AEB51-1E3C-47CB-A353-3DFFDCFF37A8}" dt="2022-03-08T11:40:54.920" v="2559" actId="1076"/>
          <ac:picMkLst>
            <pc:docMk/>
            <pc:sldMk cId="2405807353" sldId="347"/>
            <ac:picMk id="1026" creationId="{BCC92C6E-FF2B-47EE-9454-F76CEA765F8F}"/>
          </ac:picMkLst>
        </pc:picChg>
        <pc:picChg chg="mod">
          <ac:chgData name="farah.foo.2020@mitb.smu.edu.sg" userId="2dbd2a90-ef34-40dd-809d-eb7cab2ef86d" providerId="ADAL" clId="{B82AEB51-1E3C-47CB-A353-3DFFDCFF37A8}" dt="2022-03-08T11:40:56.553" v="2560" actId="1076"/>
          <ac:picMkLst>
            <pc:docMk/>
            <pc:sldMk cId="2405807353" sldId="347"/>
            <ac:picMk id="1028" creationId="{C1E2D83B-0F6B-444A-8619-8601C5DBA4FD}"/>
          </ac:picMkLst>
        </pc:picChg>
      </pc:sldChg>
    </pc:docChg>
  </pc:docChgLst>
  <pc:docChgLst>
    <pc:chgData name="KHOO Wei Lun" userId="S::weilun.khoo.2021@mitb.smu.edu.sg::d3c35c5e-9a6a-4236-86a7-9670f0bf6d27" providerId="AD" clId="Web-{486EBFEE-E702-4695-B7E7-AD2C2651A140}"/>
    <pc:docChg chg="modSld">
      <pc:chgData name="KHOO Wei Lun" userId="S::weilun.khoo.2021@mitb.smu.edu.sg::d3c35c5e-9a6a-4236-86a7-9670f0bf6d27" providerId="AD" clId="Web-{486EBFEE-E702-4695-B7E7-AD2C2651A140}" dt="2022-03-04T16:39:27.302" v="0"/>
      <pc:docMkLst>
        <pc:docMk/>
      </pc:docMkLst>
      <pc:sldChg chg="addSp">
        <pc:chgData name="KHOO Wei Lun" userId="S::weilun.khoo.2021@mitb.smu.edu.sg::d3c35c5e-9a6a-4236-86a7-9670f0bf6d27" providerId="AD" clId="Web-{486EBFEE-E702-4695-B7E7-AD2C2651A140}" dt="2022-03-04T16:39:27.302" v="0"/>
        <pc:sldMkLst>
          <pc:docMk/>
          <pc:sldMk cId="1729714733" sldId="320"/>
        </pc:sldMkLst>
        <pc:grpChg chg="add">
          <ac:chgData name="KHOO Wei Lun" userId="S::weilun.khoo.2021@mitb.smu.edu.sg::d3c35c5e-9a6a-4236-86a7-9670f0bf6d27" providerId="AD" clId="Web-{486EBFEE-E702-4695-B7E7-AD2C2651A140}" dt="2022-03-04T16:39:27.302" v="0"/>
          <ac:grpSpMkLst>
            <pc:docMk/>
            <pc:sldMk cId="1729714733" sldId="320"/>
            <ac:grpSpMk id="9" creationId="{668AD728-7061-4BD2-8696-071AE375487F}"/>
          </ac:grpSpMkLst>
        </pc:grpChg>
      </pc:sldChg>
    </pc:docChg>
  </pc:docChgLst>
  <pc:docChgLst>
    <pc:chgData name="Farah FOO Li Jing" userId="S::farah.foo.2020@mitb.smu.edu.sg::2dbd2a90-ef34-40dd-809d-eb7cab2ef86d" providerId="AD" clId="Web-{82C3B81A-BB53-4850-A0A2-6886379113E6}"/>
    <pc:docChg chg="modSld">
      <pc:chgData name="Farah FOO Li Jing" userId="S::farah.foo.2020@mitb.smu.edu.sg::2dbd2a90-ef34-40dd-809d-eb7cab2ef86d" providerId="AD" clId="Web-{82C3B81A-BB53-4850-A0A2-6886379113E6}" dt="2022-03-05T08:06:20.619" v="19" actId="1076"/>
      <pc:docMkLst>
        <pc:docMk/>
      </pc:docMkLst>
      <pc:sldChg chg="modSp">
        <pc:chgData name="Farah FOO Li Jing" userId="S::farah.foo.2020@mitb.smu.edu.sg::2dbd2a90-ef34-40dd-809d-eb7cab2ef86d" providerId="AD" clId="Web-{82C3B81A-BB53-4850-A0A2-6886379113E6}" dt="2022-03-05T08:06:00.025" v="17" actId="20577"/>
        <pc:sldMkLst>
          <pc:docMk/>
          <pc:sldMk cId="1390353812" sldId="308"/>
        </pc:sldMkLst>
        <pc:spChg chg="mod">
          <ac:chgData name="Farah FOO Li Jing" userId="S::farah.foo.2020@mitb.smu.edu.sg::2dbd2a90-ef34-40dd-809d-eb7cab2ef86d" providerId="AD" clId="Web-{82C3B81A-BB53-4850-A0A2-6886379113E6}" dt="2022-03-05T08:06:00.025" v="17" actId="20577"/>
          <ac:spMkLst>
            <pc:docMk/>
            <pc:sldMk cId="1390353812" sldId="308"/>
            <ac:spMk id="2195" creationId="{00000000-0000-0000-0000-000000000000}"/>
          </ac:spMkLst>
        </pc:spChg>
      </pc:sldChg>
      <pc:sldChg chg="modSp">
        <pc:chgData name="Farah FOO Li Jing" userId="S::farah.foo.2020@mitb.smu.edu.sg::2dbd2a90-ef34-40dd-809d-eb7cab2ef86d" providerId="AD" clId="Web-{82C3B81A-BB53-4850-A0A2-6886379113E6}" dt="2022-03-05T08:06:20.619" v="19" actId="1076"/>
        <pc:sldMkLst>
          <pc:docMk/>
          <pc:sldMk cId="4258472182" sldId="309"/>
        </pc:sldMkLst>
        <pc:spChg chg="mod">
          <ac:chgData name="Farah FOO Li Jing" userId="S::farah.foo.2020@mitb.smu.edu.sg::2dbd2a90-ef34-40dd-809d-eb7cab2ef86d" providerId="AD" clId="Web-{82C3B81A-BB53-4850-A0A2-6886379113E6}" dt="2022-03-05T08:06:20.619" v="19" actId="1076"/>
          <ac:spMkLst>
            <pc:docMk/>
            <pc:sldMk cId="4258472182" sldId="309"/>
            <ac:spMk id="59" creationId="{BC4CFC5C-4C81-45D0-80CD-AD00F2F51353}"/>
          </ac:spMkLst>
        </pc:spChg>
        <pc:spChg chg="mod">
          <ac:chgData name="Farah FOO Li Jing" userId="S::farah.foo.2020@mitb.smu.edu.sg::2dbd2a90-ef34-40dd-809d-eb7cab2ef86d" providerId="AD" clId="Web-{82C3B81A-BB53-4850-A0A2-6886379113E6}" dt="2022-03-05T08:06:11.119" v="18" actId="1076"/>
          <ac:spMkLst>
            <pc:docMk/>
            <pc:sldMk cId="4258472182" sldId="309"/>
            <ac:spMk id="60" creationId="{7EAFCEF4-7EFD-4E35-A7BD-A990A65B1890}"/>
          </ac:spMkLst>
        </pc:spChg>
      </pc:sldChg>
      <pc:sldChg chg="modSp">
        <pc:chgData name="Farah FOO Li Jing" userId="S::farah.foo.2020@mitb.smu.edu.sg::2dbd2a90-ef34-40dd-809d-eb7cab2ef86d" providerId="AD" clId="Web-{82C3B81A-BB53-4850-A0A2-6886379113E6}" dt="2022-03-05T08:05:32.103" v="9" actId="14100"/>
        <pc:sldMkLst>
          <pc:docMk/>
          <pc:sldMk cId="3473085631" sldId="313"/>
        </pc:sldMkLst>
        <pc:spChg chg="mod">
          <ac:chgData name="Farah FOO Li Jing" userId="S::farah.foo.2020@mitb.smu.edu.sg::2dbd2a90-ef34-40dd-809d-eb7cab2ef86d" providerId="AD" clId="Web-{82C3B81A-BB53-4850-A0A2-6886379113E6}" dt="2022-03-05T08:05:32.103" v="9" actId="14100"/>
          <ac:spMkLst>
            <pc:docMk/>
            <pc:sldMk cId="3473085631" sldId="313"/>
            <ac:spMk id="219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3E001-94BF-4342-8B58-5A537FB586FD}" type="doc">
      <dgm:prSet loTypeId="urn:microsoft.com/office/officeart/2005/8/layout/cycle5" loCatId="cycle" qsTypeId="urn:microsoft.com/office/officeart/2005/8/quickstyle/simple1" qsCatId="simple" csTypeId="urn:microsoft.com/office/officeart/2005/8/colors/accent5_1" csCatId="accent5" phldr="1"/>
      <dgm:spPr/>
      <dgm:t>
        <a:bodyPr/>
        <a:lstStyle/>
        <a:p>
          <a:endParaRPr lang="en-SG"/>
        </a:p>
      </dgm:t>
    </dgm:pt>
    <dgm:pt modelId="{73E49407-6B2F-449A-B483-704DFF566E4C}">
      <dgm:prSet phldrT="[Text]"/>
      <dgm:spPr/>
      <dgm:t>
        <a:bodyPr/>
        <a:lstStyle/>
        <a:p>
          <a:r>
            <a:rPr lang="en-SG">
              <a:latin typeface="Barlow Semi Condensed" panose="00000506000000000000" pitchFamily="2" charset="0"/>
            </a:rPr>
            <a:t>1. System planning &amp; selection</a:t>
          </a:r>
        </a:p>
      </dgm:t>
    </dgm:pt>
    <dgm:pt modelId="{C52DFFAA-BE43-496B-8475-DF014BAF1050}" type="parTrans" cxnId="{96B9B05F-C4B8-4A18-B1FF-BEB2724543F3}">
      <dgm:prSet/>
      <dgm:spPr/>
      <dgm:t>
        <a:bodyPr/>
        <a:lstStyle/>
        <a:p>
          <a:endParaRPr lang="en-SG"/>
        </a:p>
      </dgm:t>
    </dgm:pt>
    <dgm:pt modelId="{DAE0B311-BCCE-4D3E-A604-33AF74B8FEEA}" type="sibTrans" cxnId="{96B9B05F-C4B8-4A18-B1FF-BEB2724543F3}">
      <dgm:prSet/>
      <dgm:spPr>
        <a:ln w="28575"/>
      </dgm:spPr>
      <dgm:t>
        <a:bodyPr/>
        <a:lstStyle/>
        <a:p>
          <a:endParaRPr lang="en-SG"/>
        </a:p>
      </dgm:t>
    </dgm:pt>
    <dgm:pt modelId="{5B0398E7-635B-4ED8-9C95-59C3B8425FAD}">
      <dgm:prSet phldrT="[Text]"/>
      <dgm:spPr/>
      <dgm:t>
        <a:bodyPr/>
        <a:lstStyle/>
        <a:p>
          <a:r>
            <a:rPr lang="en-SG">
              <a:latin typeface="Barlow Semi Condensed" panose="00000506000000000000" pitchFamily="2" charset="0"/>
            </a:rPr>
            <a:t>2. System analysis</a:t>
          </a:r>
        </a:p>
      </dgm:t>
    </dgm:pt>
    <dgm:pt modelId="{9240A849-70A4-40E1-94EF-34ED4C9D295D}" type="parTrans" cxnId="{EB5708F6-84D7-4831-83F6-E7E9EAE7438D}">
      <dgm:prSet/>
      <dgm:spPr/>
      <dgm:t>
        <a:bodyPr/>
        <a:lstStyle/>
        <a:p>
          <a:endParaRPr lang="en-SG"/>
        </a:p>
      </dgm:t>
    </dgm:pt>
    <dgm:pt modelId="{075C51D0-F374-489D-A78F-51C1AAB3EDFC}" type="sibTrans" cxnId="{EB5708F6-84D7-4831-83F6-E7E9EAE7438D}">
      <dgm:prSet/>
      <dgm:spPr>
        <a:ln w="28575"/>
      </dgm:spPr>
      <dgm:t>
        <a:bodyPr/>
        <a:lstStyle/>
        <a:p>
          <a:endParaRPr lang="en-SG"/>
        </a:p>
      </dgm:t>
    </dgm:pt>
    <dgm:pt modelId="{110078FA-665C-4CCC-A9AA-F5C3DB4260F6}">
      <dgm:prSet phldrT="[Text]"/>
      <dgm:spPr/>
      <dgm:t>
        <a:bodyPr/>
        <a:lstStyle/>
        <a:p>
          <a:r>
            <a:rPr lang="en-SG">
              <a:latin typeface="Barlow Semi Condensed" panose="00000506000000000000" pitchFamily="2" charset="0"/>
            </a:rPr>
            <a:t>3. System designs</a:t>
          </a:r>
        </a:p>
      </dgm:t>
    </dgm:pt>
    <dgm:pt modelId="{DC5B3066-FD34-48E6-8FCC-3CE099FB43A2}" type="parTrans" cxnId="{783E2B58-D106-469B-BB25-E31F7266E56B}">
      <dgm:prSet/>
      <dgm:spPr/>
      <dgm:t>
        <a:bodyPr/>
        <a:lstStyle/>
        <a:p>
          <a:endParaRPr lang="en-SG"/>
        </a:p>
      </dgm:t>
    </dgm:pt>
    <dgm:pt modelId="{70AD9384-A4E3-441E-A604-55B95206A901}" type="sibTrans" cxnId="{783E2B58-D106-469B-BB25-E31F7266E56B}">
      <dgm:prSet/>
      <dgm:spPr>
        <a:ln w="28575"/>
      </dgm:spPr>
      <dgm:t>
        <a:bodyPr/>
        <a:lstStyle/>
        <a:p>
          <a:endParaRPr lang="en-SG"/>
        </a:p>
      </dgm:t>
    </dgm:pt>
    <dgm:pt modelId="{0DA34401-CA0C-46B6-AED7-20DA7234EF77}">
      <dgm:prSet phldrT="[Text]"/>
      <dgm:spPr/>
      <dgm:t>
        <a:bodyPr/>
        <a:lstStyle/>
        <a:p>
          <a:r>
            <a:rPr lang="en-SG">
              <a:latin typeface="Barlow Semi Condensed" panose="00000506000000000000" pitchFamily="2" charset="0"/>
            </a:rPr>
            <a:t>4. System implementation &amp; operation</a:t>
          </a:r>
        </a:p>
      </dgm:t>
    </dgm:pt>
    <dgm:pt modelId="{F9CFC294-CD17-4E1B-921D-D6F9E540F40B}" type="parTrans" cxnId="{1622C22D-A0F6-4B29-A77F-F5847FAC88D2}">
      <dgm:prSet/>
      <dgm:spPr/>
      <dgm:t>
        <a:bodyPr/>
        <a:lstStyle/>
        <a:p>
          <a:endParaRPr lang="en-SG"/>
        </a:p>
      </dgm:t>
    </dgm:pt>
    <dgm:pt modelId="{C2BB0354-0FB5-46E0-9E8F-6588685DA2BA}" type="sibTrans" cxnId="{1622C22D-A0F6-4B29-A77F-F5847FAC88D2}">
      <dgm:prSet/>
      <dgm:spPr>
        <a:ln w="28575"/>
      </dgm:spPr>
      <dgm:t>
        <a:bodyPr/>
        <a:lstStyle/>
        <a:p>
          <a:endParaRPr lang="en-SG"/>
        </a:p>
      </dgm:t>
    </dgm:pt>
    <dgm:pt modelId="{BBB740C0-A8CA-4F8F-8365-4B3BFD208DBA}" type="pres">
      <dgm:prSet presAssocID="{1953E001-94BF-4342-8B58-5A537FB586FD}" presName="cycle" presStyleCnt="0">
        <dgm:presLayoutVars>
          <dgm:dir/>
          <dgm:resizeHandles val="exact"/>
        </dgm:presLayoutVars>
      </dgm:prSet>
      <dgm:spPr/>
    </dgm:pt>
    <dgm:pt modelId="{D9BAFD07-5AC6-4BF5-BC93-778D474AE4FE}" type="pres">
      <dgm:prSet presAssocID="{73E49407-6B2F-449A-B483-704DFF566E4C}" presName="node" presStyleLbl="node1" presStyleIdx="0" presStyleCnt="4" custScaleX="189913">
        <dgm:presLayoutVars>
          <dgm:bulletEnabled val="1"/>
        </dgm:presLayoutVars>
      </dgm:prSet>
      <dgm:spPr/>
    </dgm:pt>
    <dgm:pt modelId="{48289D46-F560-4F99-918F-775B12D9157C}" type="pres">
      <dgm:prSet presAssocID="{73E49407-6B2F-449A-B483-704DFF566E4C}" presName="spNode" presStyleCnt="0"/>
      <dgm:spPr/>
    </dgm:pt>
    <dgm:pt modelId="{EAC2ED01-0AE1-415D-AE3F-271F7B3C7B52}" type="pres">
      <dgm:prSet presAssocID="{DAE0B311-BCCE-4D3E-A604-33AF74B8FEEA}" presName="sibTrans" presStyleLbl="sibTrans1D1" presStyleIdx="0" presStyleCnt="4"/>
      <dgm:spPr/>
    </dgm:pt>
    <dgm:pt modelId="{A9A2C2D9-CD6D-4D6E-8958-4C54A6D7C186}" type="pres">
      <dgm:prSet presAssocID="{5B0398E7-635B-4ED8-9C95-59C3B8425FAD}" presName="node" presStyleLbl="node1" presStyleIdx="1" presStyleCnt="4" custScaleX="189913">
        <dgm:presLayoutVars>
          <dgm:bulletEnabled val="1"/>
        </dgm:presLayoutVars>
      </dgm:prSet>
      <dgm:spPr/>
    </dgm:pt>
    <dgm:pt modelId="{41A93D7E-B2B2-4BCF-BDFC-8CE1A1BB92E0}" type="pres">
      <dgm:prSet presAssocID="{5B0398E7-635B-4ED8-9C95-59C3B8425FAD}" presName="spNode" presStyleCnt="0"/>
      <dgm:spPr/>
    </dgm:pt>
    <dgm:pt modelId="{15A02676-7BAA-461E-BF6F-B2DDB077B695}" type="pres">
      <dgm:prSet presAssocID="{075C51D0-F374-489D-A78F-51C1AAB3EDFC}" presName="sibTrans" presStyleLbl="sibTrans1D1" presStyleIdx="1" presStyleCnt="4"/>
      <dgm:spPr/>
    </dgm:pt>
    <dgm:pt modelId="{9B9F1730-0D77-4FDA-BE58-29B681C1D286}" type="pres">
      <dgm:prSet presAssocID="{110078FA-665C-4CCC-A9AA-F5C3DB4260F6}" presName="node" presStyleLbl="node1" presStyleIdx="2" presStyleCnt="4" custScaleX="189913">
        <dgm:presLayoutVars>
          <dgm:bulletEnabled val="1"/>
        </dgm:presLayoutVars>
      </dgm:prSet>
      <dgm:spPr/>
    </dgm:pt>
    <dgm:pt modelId="{E1B1BF3C-7248-4C93-BBAA-AD8909E99B8E}" type="pres">
      <dgm:prSet presAssocID="{110078FA-665C-4CCC-A9AA-F5C3DB4260F6}" presName="spNode" presStyleCnt="0"/>
      <dgm:spPr/>
    </dgm:pt>
    <dgm:pt modelId="{D229A974-99E9-4CD2-B6D7-87F521BBB989}" type="pres">
      <dgm:prSet presAssocID="{70AD9384-A4E3-441E-A604-55B95206A901}" presName="sibTrans" presStyleLbl="sibTrans1D1" presStyleIdx="2" presStyleCnt="4"/>
      <dgm:spPr/>
    </dgm:pt>
    <dgm:pt modelId="{340F88D3-1C53-4CF0-8A55-80FDFA725904}" type="pres">
      <dgm:prSet presAssocID="{0DA34401-CA0C-46B6-AED7-20DA7234EF77}" presName="node" presStyleLbl="node1" presStyleIdx="3" presStyleCnt="4" custScaleX="189913">
        <dgm:presLayoutVars>
          <dgm:bulletEnabled val="1"/>
        </dgm:presLayoutVars>
      </dgm:prSet>
      <dgm:spPr/>
    </dgm:pt>
    <dgm:pt modelId="{80366A04-11F3-4E96-9A61-D26F429935B6}" type="pres">
      <dgm:prSet presAssocID="{0DA34401-CA0C-46B6-AED7-20DA7234EF77}" presName="spNode" presStyleCnt="0"/>
      <dgm:spPr/>
    </dgm:pt>
    <dgm:pt modelId="{BB1B0646-74B5-43DB-A79A-987F1B8064ED}" type="pres">
      <dgm:prSet presAssocID="{C2BB0354-0FB5-46E0-9E8F-6588685DA2BA}" presName="sibTrans" presStyleLbl="sibTrans1D1" presStyleIdx="3" presStyleCnt="4"/>
      <dgm:spPr/>
    </dgm:pt>
  </dgm:ptLst>
  <dgm:cxnLst>
    <dgm:cxn modelId="{99D5AA25-F0CD-44E0-A0F0-065A04C05E13}" type="presOf" srcId="{1953E001-94BF-4342-8B58-5A537FB586FD}" destId="{BBB740C0-A8CA-4F8F-8365-4B3BFD208DBA}" srcOrd="0" destOrd="0" presId="urn:microsoft.com/office/officeart/2005/8/layout/cycle5"/>
    <dgm:cxn modelId="{1622C22D-A0F6-4B29-A77F-F5847FAC88D2}" srcId="{1953E001-94BF-4342-8B58-5A537FB586FD}" destId="{0DA34401-CA0C-46B6-AED7-20DA7234EF77}" srcOrd="3" destOrd="0" parTransId="{F9CFC294-CD17-4E1B-921D-D6F9E540F40B}" sibTransId="{C2BB0354-0FB5-46E0-9E8F-6588685DA2BA}"/>
    <dgm:cxn modelId="{96B9B05F-C4B8-4A18-B1FF-BEB2724543F3}" srcId="{1953E001-94BF-4342-8B58-5A537FB586FD}" destId="{73E49407-6B2F-449A-B483-704DFF566E4C}" srcOrd="0" destOrd="0" parTransId="{C52DFFAA-BE43-496B-8475-DF014BAF1050}" sibTransId="{DAE0B311-BCCE-4D3E-A604-33AF74B8FEEA}"/>
    <dgm:cxn modelId="{1669774B-B7E2-4223-B1E6-BEE4D0C44BE2}" type="presOf" srcId="{5B0398E7-635B-4ED8-9C95-59C3B8425FAD}" destId="{A9A2C2D9-CD6D-4D6E-8958-4C54A6D7C186}" srcOrd="0" destOrd="0" presId="urn:microsoft.com/office/officeart/2005/8/layout/cycle5"/>
    <dgm:cxn modelId="{9C3A8B6D-5895-4A69-B156-FE724CE29F14}" type="presOf" srcId="{110078FA-665C-4CCC-A9AA-F5C3DB4260F6}" destId="{9B9F1730-0D77-4FDA-BE58-29B681C1D286}" srcOrd="0" destOrd="0" presId="urn:microsoft.com/office/officeart/2005/8/layout/cycle5"/>
    <dgm:cxn modelId="{AD562F72-8F29-4BDA-824E-9E348447ED53}" type="presOf" srcId="{73E49407-6B2F-449A-B483-704DFF566E4C}" destId="{D9BAFD07-5AC6-4BF5-BC93-778D474AE4FE}" srcOrd="0" destOrd="0" presId="urn:microsoft.com/office/officeart/2005/8/layout/cycle5"/>
    <dgm:cxn modelId="{0BEE7673-6E31-40ED-ACEC-1A71C13351E6}" type="presOf" srcId="{C2BB0354-0FB5-46E0-9E8F-6588685DA2BA}" destId="{BB1B0646-74B5-43DB-A79A-987F1B8064ED}" srcOrd="0" destOrd="0" presId="urn:microsoft.com/office/officeart/2005/8/layout/cycle5"/>
    <dgm:cxn modelId="{783E2B58-D106-469B-BB25-E31F7266E56B}" srcId="{1953E001-94BF-4342-8B58-5A537FB586FD}" destId="{110078FA-665C-4CCC-A9AA-F5C3DB4260F6}" srcOrd="2" destOrd="0" parTransId="{DC5B3066-FD34-48E6-8FCC-3CE099FB43A2}" sibTransId="{70AD9384-A4E3-441E-A604-55B95206A901}"/>
    <dgm:cxn modelId="{A86AAC8C-29BB-4D0E-B7B6-0C9D5B4873F5}" type="presOf" srcId="{70AD9384-A4E3-441E-A604-55B95206A901}" destId="{D229A974-99E9-4CD2-B6D7-87F521BBB989}" srcOrd="0" destOrd="0" presId="urn:microsoft.com/office/officeart/2005/8/layout/cycle5"/>
    <dgm:cxn modelId="{1DB2B68C-D13D-46D9-BC55-90386F660135}" type="presOf" srcId="{DAE0B311-BCCE-4D3E-A604-33AF74B8FEEA}" destId="{EAC2ED01-0AE1-415D-AE3F-271F7B3C7B52}" srcOrd="0" destOrd="0" presId="urn:microsoft.com/office/officeart/2005/8/layout/cycle5"/>
    <dgm:cxn modelId="{493082AC-D1A3-400E-87F6-04551C2D2A27}" type="presOf" srcId="{075C51D0-F374-489D-A78F-51C1AAB3EDFC}" destId="{15A02676-7BAA-461E-BF6F-B2DDB077B695}" srcOrd="0" destOrd="0" presId="urn:microsoft.com/office/officeart/2005/8/layout/cycle5"/>
    <dgm:cxn modelId="{6708CDDF-680B-40D1-A87A-CCF1F52CE51C}" type="presOf" srcId="{0DA34401-CA0C-46B6-AED7-20DA7234EF77}" destId="{340F88D3-1C53-4CF0-8A55-80FDFA725904}" srcOrd="0" destOrd="0" presId="urn:microsoft.com/office/officeart/2005/8/layout/cycle5"/>
    <dgm:cxn modelId="{EB5708F6-84D7-4831-83F6-E7E9EAE7438D}" srcId="{1953E001-94BF-4342-8B58-5A537FB586FD}" destId="{5B0398E7-635B-4ED8-9C95-59C3B8425FAD}" srcOrd="1" destOrd="0" parTransId="{9240A849-70A4-40E1-94EF-34ED4C9D295D}" sibTransId="{075C51D0-F374-489D-A78F-51C1AAB3EDFC}"/>
    <dgm:cxn modelId="{37B963BA-75E6-458A-8A5B-436D6D6A41EA}" type="presParOf" srcId="{BBB740C0-A8CA-4F8F-8365-4B3BFD208DBA}" destId="{D9BAFD07-5AC6-4BF5-BC93-778D474AE4FE}" srcOrd="0" destOrd="0" presId="urn:microsoft.com/office/officeart/2005/8/layout/cycle5"/>
    <dgm:cxn modelId="{AFF51A54-9F78-433A-86C7-6C702C938BDF}" type="presParOf" srcId="{BBB740C0-A8CA-4F8F-8365-4B3BFD208DBA}" destId="{48289D46-F560-4F99-918F-775B12D9157C}" srcOrd="1" destOrd="0" presId="urn:microsoft.com/office/officeart/2005/8/layout/cycle5"/>
    <dgm:cxn modelId="{275D06E1-FA52-4E48-AA07-6921BEFA7168}" type="presParOf" srcId="{BBB740C0-A8CA-4F8F-8365-4B3BFD208DBA}" destId="{EAC2ED01-0AE1-415D-AE3F-271F7B3C7B52}" srcOrd="2" destOrd="0" presId="urn:microsoft.com/office/officeart/2005/8/layout/cycle5"/>
    <dgm:cxn modelId="{DE3787C1-424D-44F7-A42F-D6BFDC5630D4}" type="presParOf" srcId="{BBB740C0-A8CA-4F8F-8365-4B3BFD208DBA}" destId="{A9A2C2D9-CD6D-4D6E-8958-4C54A6D7C186}" srcOrd="3" destOrd="0" presId="urn:microsoft.com/office/officeart/2005/8/layout/cycle5"/>
    <dgm:cxn modelId="{EF259F5B-146E-4056-840C-C7D3BDC30AB3}" type="presParOf" srcId="{BBB740C0-A8CA-4F8F-8365-4B3BFD208DBA}" destId="{41A93D7E-B2B2-4BCF-BDFC-8CE1A1BB92E0}" srcOrd="4" destOrd="0" presId="urn:microsoft.com/office/officeart/2005/8/layout/cycle5"/>
    <dgm:cxn modelId="{7ACD2597-ED88-480B-999C-39E8F05ABB93}" type="presParOf" srcId="{BBB740C0-A8CA-4F8F-8365-4B3BFD208DBA}" destId="{15A02676-7BAA-461E-BF6F-B2DDB077B695}" srcOrd="5" destOrd="0" presId="urn:microsoft.com/office/officeart/2005/8/layout/cycle5"/>
    <dgm:cxn modelId="{77DDD14E-0834-434A-AD3F-CE250D2FAB13}" type="presParOf" srcId="{BBB740C0-A8CA-4F8F-8365-4B3BFD208DBA}" destId="{9B9F1730-0D77-4FDA-BE58-29B681C1D286}" srcOrd="6" destOrd="0" presId="urn:microsoft.com/office/officeart/2005/8/layout/cycle5"/>
    <dgm:cxn modelId="{8CBE4DCA-9E93-43B6-9136-A09DA2B01F13}" type="presParOf" srcId="{BBB740C0-A8CA-4F8F-8365-4B3BFD208DBA}" destId="{E1B1BF3C-7248-4C93-BBAA-AD8909E99B8E}" srcOrd="7" destOrd="0" presId="urn:microsoft.com/office/officeart/2005/8/layout/cycle5"/>
    <dgm:cxn modelId="{0EC0E99A-E2E4-4FD1-A336-37EF9D2E96C4}" type="presParOf" srcId="{BBB740C0-A8CA-4F8F-8365-4B3BFD208DBA}" destId="{D229A974-99E9-4CD2-B6D7-87F521BBB989}" srcOrd="8" destOrd="0" presId="urn:microsoft.com/office/officeart/2005/8/layout/cycle5"/>
    <dgm:cxn modelId="{72EF6C03-2AA5-4C8E-AB7B-B51CF8908F07}" type="presParOf" srcId="{BBB740C0-A8CA-4F8F-8365-4B3BFD208DBA}" destId="{340F88D3-1C53-4CF0-8A55-80FDFA725904}" srcOrd="9" destOrd="0" presId="urn:microsoft.com/office/officeart/2005/8/layout/cycle5"/>
    <dgm:cxn modelId="{9D1BAAB4-A5EC-4C8F-A8EE-D340ACD6B98B}" type="presParOf" srcId="{BBB740C0-A8CA-4F8F-8365-4B3BFD208DBA}" destId="{80366A04-11F3-4E96-9A61-D26F429935B6}" srcOrd="10" destOrd="0" presId="urn:microsoft.com/office/officeart/2005/8/layout/cycle5"/>
    <dgm:cxn modelId="{303B06D1-AC80-478D-813B-45166937B96D}" type="presParOf" srcId="{BBB740C0-A8CA-4F8F-8365-4B3BFD208DBA}" destId="{BB1B0646-74B5-43DB-A79A-987F1B8064ED}"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53E001-94BF-4342-8B58-5A537FB586FD}" type="doc">
      <dgm:prSet loTypeId="urn:microsoft.com/office/officeart/2005/8/layout/cycle5" loCatId="cycle" qsTypeId="urn:microsoft.com/office/officeart/2005/8/quickstyle/simple1" qsCatId="simple" csTypeId="urn:microsoft.com/office/officeart/2005/8/colors/accent5_1" csCatId="accent5" phldr="1"/>
      <dgm:spPr/>
      <dgm:t>
        <a:bodyPr/>
        <a:lstStyle/>
        <a:p>
          <a:endParaRPr lang="en-SG"/>
        </a:p>
      </dgm:t>
    </dgm:pt>
    <dgm:pt modelId="{73E49407-6B2F-449A-B483-704DFF566E4C}">
      <dgm:prSet phldrT="[Text]"/>
      <dgm:spPr/>
      <dgm:t>
        <a:bodyPr/>
        <a:lstStyle/>
        <a:p>
          <a:r>
            <a:rPr lang="en-SG">
              <a:solidFill>
                <a:schemeClr val="bg1">
                  <a:lumMod val="65000"/>
                </a:schemeClr>
              </a:solidFill>
              <a:latin typeface="Barlow Semi Condensed" panose="00000506000000000000" pitchFamily="2" charset="0"/>
            </a:rPr>
            <a:t>1. System planning &amp; selection</a:t>
          </a:r>
        </a:p>
      </dgm:t>
    </dgm:pt>
    <dgm:pt modelId="{C52DFFAA-BE43-496B-8475-DF014BAF1050}" type="parTrans" cxnId="{96B9B05F-C4B8-4A18-B1FF-BEB2724543F3}">
      <dgm:prSet/>
      <dgm:spPr/>
      <dgm:t>
        <a:bodyPr/>
        <a:lstStyle/>
        <a:p>
          <a:endParaRPr lang="en-SG">
            <a:solidFill>
              <a:schemeClr val="bg1">
                <a:lumMod val="65000"/>
              </a:schemeClr>
            </a:solidFill>
          </a:endParaRPr>
        </a:p>
      </dgm:t>
    </dgm:pt>
    <dgm:pt modelId="{DAE0B311-BCCE-4D3E-A604-33AF74B8FEEA}" type="sibTrans" cxnId="{96B9B05F-C4B8-4A18-B1FF-BEB2724543F3}">
      <dgm:prSet/>
      <dgm:spPr>
        <a:ln w="28575"/>
      </dgm:spPr>
      <dgm:t>
        <a:bodyPr/>
        <a:lstStyle/>
        <a:p>
          <a:endParaRPr lang="en-SG">
            <a:solidFill>
              <a:schemeClr val="bg1">
                <a:lumMod val="65000"/>
              </a:schemeClr>
            </a:solidFill>
          </a:endParaRPr>
        </a:p>
      </dgm:t>
    </dgm:pt>
    <dgm:pt modelId="{5B0398E7-635B-4ED8-9C95-59C3B8425FAD}">
      <dgm:prSet phldrT="[Text]"/>
      <dgm:spPr/>
      <dgm:t>
        <a:bodyPr/>
        <a:lstStyle/>
        <a:p>
          <a:r>
            <a:rPr lang="en-SG">
              <a:solidFill>
                <a:schemeClr val="bg1">
                  <a:lumMod val="65000"/>
                </a:schemeClr>
              </a:solidFill>
              <a:latin typeface="Barlow Semi Condensed" panose="00000506000000000000" pitchFamily="2" charset="0"/>
            </a:rPr>
            <a:t>2. System analysis</a:t>
          </a:r>
        </a:p>
      </dgm:t>
    </dgm:pt>
    <dgm:pt modelId="{9240A849-70A4-40E1-94EF-34ED4C9D295D}" type="parTrans" cxnId="{EB5708F6-84D7-4831-83F6-E7E9EAE7438D}">
      <dgm:prSet/>
      <dgm:spPr/>
      <dgm:t>
        <a:bodyPr/>
        <a:lstStyle/>
        <a:p>
          <a:endParaRPr lang="en-SG">
            <a:solidFill>
              <a:schemeClr val="bg1">
                <a:lumMod val="65000"/>
              </a:schemeClr>
            </a:solidFill>
          </a:endParaRPr>
        </a:p>
      </dgm:t>
    </dgm:pt>
    <dgm:pt modelId="{075C51D0-F374-489D-A78F-51C1AAB3EDFC}" type="sibTrans" cxnId="{EB5708F6-84D7-4831-83F6-E7E9EAE7438D}">
      <dgm:prSet/>
      <dgm:spPr>
        <a:ln w="28575"/>
      </dgm:spPr>
      <dgm:t>
        <a:bodyPr/>
        <a:lstStyle/>
        <a:p>
          <a:endParaRPr lang="en-SG">
            <a:solidFill>
              <a:schemeClr val="bg1">
                <a:lumMod val="65000"/>
              </a:schemeClr>
            </a:solidFill>
          </a:endParaRPr>
        </a:p>
      </dgm:t>
    </dgm:pt>
    <dgm:pt modelId="{110078FA-665C-4CCC-A9AA-F5C3DB4260F6}">
      <dgm:prSet phldrT="[Text]"/>
      <dgm:spPr/>
      <dgm:t>
        <a:bodyPr/>
        <a:lstStyle/>
        <a:p>
          <a:r>
            <a:rPr lang="en-SG">
              <a:solidFill>
                <a:schemeClr val="bg1">
                  <a:lumMod val="65000"/>
                </a:schemeClr>
              </a:solidFill>
              <a:latin typeface="Barlow Semi Condensed" panose="00000506000000000000" pitchFamily="2" charset="0"/>
            </a:rPr>
            <a:t>3. System designs</a:t>
          </a:r>
        </a:p>
      </dgm:t>
    </dgm:pt>
    <dgm:pt modelId="{DC5B3066-FD34-48E6-8FCC-3CE099FB43A2}" type="parTrans" cxnId="{783E2B58-D106-469B-BB25-E31F7266E56B}">
      <dgm:prSet/>
      <dgm:spPr/>
      <dgm:t>
        <a:bodyPr/>
        <a:lstStyle/>
        <a:p>
          <a:endParaRPr lang="en-SG">
            <a:solidFill>
              <a:schemeClr val="bg1">
                <a:lumMod val="65000"/>
              </a:schemeClr>
            </a:solidFill>
          </a:endParaRPr>
        </a:p>
      </dgm:t>
    </dgm:pt>
    <dgm:pt modelId="{70AD9384-A4E3-441E-A604-55B95206A901}" type="sibTrans" cxnId="{783E2B58-D106-469B-BB25-E31F7266E56B}">
      <dgm:prSet/>
      <dgm:spPr>
        <a:ln w="28575"/>
      </dgm:spPr>
      <dgm:t>
        <a:bodyPr/>
        <a:lstStyle/>
        <a:p>
          <a:endParaRPr lang="en-SG">
            <a:solidFill>
              <a:schemeClr val="bg1">
                <a:lumMod val="65000"/>
              </a:schemeClr>
            </a:solidFill>
          </a:endParaRPr>
        </a:p>
      </dgm:t>
    </dgm:pt>
    <dgm:pt modelId="{0DA34401-CA0C-46B6-AED7-20DA7234EF77}">
      <dgm:prSet phldrT="[Text]"/>
      <dgm:spPr/>
      <dgm:t>
        <a:bodyPr/>
        <a:lstStyle/>
        <a:p>
          <a:r>
            <a:rPr lang="en-SG">
              <a:solidFill>
                <a:schemeClr val="bg1">
                  <a:lumMod val="65000"/>
                </a:schemeClr>
              </a:solidFill>
              <a:latin typeface="Barlow Semi Condensed" panose="00000506000000000000" pitchFamily="2" charset="0"/>
            </a:rPr>
            <a:t>4. System implementation &amp; operation</a:t>
          </a:r>
        </a:p>
      </dgm:t>
    </dgm:pt>
    <dgm:pt modelId="{F9CFC294-CD17-4E1B-921D-D6F9E540F40B}" type="parTrans" cxnId="{1622C22D-A0F6-4B29-A77F-F5847FAC88D2}">
      <dgm:prSet/>
      <dgm:spPr/>
      <dgm:t>
        <a:bodyPr/>
        <a:lstStyle/>
        <a:p>
          <a:endParaRPr lang="en-SG">
            <a:solidFill>
              <a:schemeClr val="bg1">
                <a:lumMod val="65000"/>
              </a:schemeClr>
            </a:solidFill>
          </a:endParaRPr>
        </a:p>
      </dgm:t>
    </dgm:pt>
    <dgm:pt modelId="{C2BB0354-0FB5-46E0-9E8F-6588685DA2BA}" type="sibTrans" cxnId="{1622C22D-A0F6-4B29-A77F-F5847FAC88D2}">
      <dgm:prSet/>
      <dgm:spPr>
        <a:ln w="28575"/>
      </dgm:spPr>
      <dgm:t>
        <a:bodyPr/>
        <a:lstStyle/>
        <a:p>
          <a:endParaRPr lang="en-SG">
            <a:solidFill>
              <a:schemeClr val="bg1">
                <a:lumMod val="65000"/>
              </a:schemeClr>
            </a:solidFill>
          </a:endParaRPr>
        </a:p>
      </dgm:t>
    </dgm:pt>
    <dgm:pt modelId="{BBB740C0-A8CA-4F8F-8365-4B3BFD208DBA}" type="pres">
      <dgm:prSet presAssocID="{1953E001-94BF-4342-8B58-5A537FB586FD}" presName="cycle" presStyleCnt="0">
        <dgm:presLayoutVars>
          <dgm:dir/>
          <dgm:resizeHandles val="exact"/>
        </dgm:presLayoutVars>
      </dgm:prSet>
      <dgm:spPr/>
    </dgm:pt>
    <dgm:pt modelId="{D9BAFD07-5AC6-4BF5-BC93-778D474AE4FE}" type="pres">
      <dgm:prSet presAssocID="{73E49407-6B2F-449A-B483-704DFF566E4C}" presName="node" presStyleLbl="node1" presStyleIdx="0" presStyleCnt="4" custScaleX="189913">
        <dgm:presLayoutVars>
          <dgm:bulletEnabled val="1"/>
        </dgm:presLayoutVars>
      </dgm:prSet>
      <dgm:spPr/>
    </dgm:pt>
    <dgm:pt modelId="{48289D46-F560-4F99-918F-775B12D9157C}" type="pres">
      <dgm:prSet presAssocID="{73E49407-6B2F-449A-B483-704DFF566E4C}" presName="spNode" presStyleCnt="0"/>
      <dgm:spPr/>
    </dgm:pt>
    <dgm:pt modelId="{EAC2ED01-0AE1-415D-AE3F-271F7B3C7B52}" type="pres">
      <dgm:prSet presAssocID="{DAE0B311-BCCE-4D3E-A604-33AF74B8FEEA}" presName="sibTrans" presStyleLbl="sibTrans1D1" presStyleIdx="0" presStyleCnt="4"/>
      <dgm:spPr/>
    </dgm:pt>
    <dgm:pt modelId="{A9A2C2D9-CD6D-4D6E-8958-4C54A6D7C186}" type="pres">
      <dgm:prSet presAssocID="{5B0398E7-635B-4ED8-9C95-59C3B8425FAD}" presName="node" presStyleLbl="node1" presStyleIdx="1" presStyleCnt="4" custScaleX="189913">
        <dgm:presLayoutVars>
          <dgm:bulletEnabled val="1"/>
        </dgm:presLayoutVars>
      </dgm:prSet>
      <dgm:spPr/>
    </dgm:pt>
    <dgm:pt modelId="{41A93D7E-B2B2-4BCF-BDFC-8CE1A1BB92E0}" type="pres">
      <dgm:prSet presAssocID="{5B0398E7-635B-4ED8-9C95-59C3B8425FAD}" presName="spNode" presStyleCnt="0"/>
      <dgm:spPr/>
    </dgm:pt>
    <dgm:pt modelId="{15A02676-7BAA-461E-BF6F-B2DDB077B695}" type="pres">
      <dgm:prSet presAssocID="{075C51D0-F374-489D-A78F-51C1AAB3EDFC}" presName="sibTrans" presStyleLbl="sibTrans1D1" presStyleIdx="1" presStyleCnt="4"/>
      <dgm:spPr/>
    </dgm:pt>
    <dgm:pt modelId="{9B9F1730-0D77-4FDA-BE58-29B681C1D286}" type="pres">
      <dgm:prSet presAssocID="{110078FA-665C-4CCC-A9AA-F5C3DB4260F6}" presName="node" presStyleLbl="node1" presStyleIdx="2" presStyleCnt="4" custScaleX="189913">
        <dgm:presLayoutVars>
          <dgm:bulletEnabled val="1"/>
        </dgm:presLayoutVars>
      </dgm:prSet>
      <dgm:spPr/>
    </dgm:pt>
    <dgm:pt modelId="{E1B1BF3C-7248-4C93-BBAA-AD8909E99B8E}" type="pres">
      <dgm:prSet presAssocID="{110078FA-665C-4CCC-A9AA-F5C3DB4260F6}" presName="spNode" presStyleCnt="0"/>
      <dgm:spPr/>
    </dgm:pt>
    <dgm:pt modelId="{D229A974-99E9-4CD2-B6D7-87F521BBB989}" type="pres">
      <dgm:prSet presAssocID="{70AD9384-A4E3-441E-A604-55B95206A901}" presName="sibTrans" presStyleLbl="sibTrans1D1" presStyleIdx="2" presStyleCnt="4"/>
      <dgm:spPr/>
    </dgm:pt>
    <dgm:pt modelId="{340F88D3-1C53-4CF0-8A55-80FDFA725904}" type="pres">
      <dgm:prSet presAssocID="{0DA34401-CA0C-46B6-AED7-20DA7234EF77}" presName="node" presStyleLbl="node1" presStyleIdx="3" presStyleCnt="4" custScaleX="189913">
        <dgm:presLayoutVars>
          <dgm:bulletEnabled val="1"/>
        </dgm:presLayoutVars>
      </dgm:prSet>
      <dgm:spPr/>
    </dgm:pt>
    <dgm:pt modelId="{80366A04-11F3-4E96-9A61-D26F429935B6}" type="pres">
      <dgm:prSet presAssocID="{0DA34401-CA0C-46B6-AED7-20DA7234EF77}" presName="spNode" presStyleCnt="0"/>
      <dgm:spPr/>
    </dgm:pt>
    <dgm:pt modelId="{BB1B0646-74B5-43DB-A79A-987F1B8064ED}" type="pres">
      <dgm:prSet presAssocID="{C2BB0354-0FB5-46E0-9E8F-6588685DA2BA}" presName="sibTrans" presStyleLbl="sibTrans1D1" presStyleIdx="3" presStyleCnt="4"/>
      <dgm:spPr/>
    </dgm:pt>
  </dgm:ptLst>
  <dgm:cxnLst>
    <dgm:cxn modelId="{99D5AA25-F0CD-44E0-A0F0-065A04C05E13}" type="presOf" srcId="{1953E001-94BF-4342-8B58-5A537FB586FD}" destId="{BBB740C0-A8CA-4F8F-8365-4B3BFD208DBA}" srcOrd="0" destOrd="0" presId="urn:microsoft.com/office/officeart/2005/8/layout/cycle5"/>
    <dgm:cxn modelId="{1622C22D-A0F6-4B29-A77F-F5847FAC88D2}" srcId="{1953E001-94BF-4342-8B58-5A537FB586FD}" destId="{0DA34401-CA0C-46B6-AED7-20DA7234EF77}" srcOrd="3" destOrd="0" parTransId="{F9CFC294-CD17-4E1B-921D-D6F9E540F40B}" sibTransId="{C2BB0354-0FB5-46E0-9E8F-6588685DA2BA}"/>
    <dgm:cxn modelId="{96B9B05F-C4B8-4A18-B1FF-BEB2724543F3}" srcId="{1953E001-94BF-4342-8B58-5A537FB586FD}" destId="{73E49407-6B2F-449A-B483-704DFF566E4C}" srcOrd="0" destOrd="0" parTransId="{C52DFFAA-BE43-496B-8475-DF014BAF1050}" sibTransId="{DAE0B311-BCCE-4D3E-A604-33AF74B8FEEA}"/>
    <dgm:cxn modelId="{1669774B-B7E2-4223-B1E6-BEE4D0C44BE2}" type="presOf" srcId="{5B0398E7-635B-4ED8-9C95-59C3B8425FAD}" destId="{A9A2C2D9-CD6D-4D6E-8958-4C54A6D7C186}" srcOrd="0" destOrd="0" presId="urn:microsoft.com/office/officeart/2005/8/layout/cycle5"/>
    <dgm:cxn modelId="{9C3A8B6D-5895-4A69-B156-FE724CE29F14}" type="presOf" srcId="{110078FA-665C-4CCC-A9AA-F5C3DB4260F6}" destId="{9B9F1730-0D77-4FDA-BE58-29B681C1D286}" srcOrd="0" destOrd="0" presId="urn:microsoft.com/office/officeart/2005/8/layout/cycle5"/>
    <dgm:cxn modelId="{AD562F72-8F29-4BDA-824E-9E348447ED53}" type="presOf" srcId="{73E49407-6B2F-449A-B483-704DFF566E4C}" destId="{D9BAFD07-5AC6-4BF5-BC93-778D474AE4FE}" srcOrd="0" destOrd="0" presId="urn:microsoft.com/office/officeart/2005/8/layout/cycle5"/>
    <dgm:cxn modelId="{0BEE7673-6E31-40ED-ACEC-1A71C13351E6}" type="presOf" srcId="{C2BB0354-0FB5-46E0-9E8F-6588685DA2BA}" destId="{BB1B0646-74B5-43DB-A79A-987F1B8064ED}" srcOrd="0" destOrd="0" presId="urn:microsoft.com/office/officeart/2005/8/layout/cycle5"/>
    <dgm:cxn modelId="{783E2B58-D106-469B-BB25-E31F7266E56B}" srcId="{1953E001-94BF-4342-8B58-5A537FB586FD}" destId="{110078FA-665C-4CCC-A9AA-F5C3DB4260F6}" srcOrd="2" destOrd="0" parTransId="{DC5B3066-FD34-48E6-8FCC-3CE099FB43A2}" sibTransId="{70AD9384-A4E3-441E-A604-55B95206A901}"/>
    <dgm:cxn modelId="{A86AAC8C-29BB-4D0E-B7B6-0C9D5B4873F5}" type="presOf" srcId="{70AD9384-A4E3-441E-A604-55B95206A901}" destId="{D229A974-99E9-4CD2-B6D7-87F521BBB989}" srcOrd="0" destOrd="0" presId="urn:microsoft.com/office/officeart/2005/8/layout/cycle5"/>
    <dgm:cxn modelId="{1DB2B68C-D13D-46D9-BC55-90386F660135}" type="presOf" srcId="{DAE0B311-BCCE-4D3E-A604-33AF74B8FEEA}" destId="{EAC2ED01-0AE1-415D-AE3F-271F7B3C7B52}" srcOrd="0" destOrd="0" presId="urn:microsoft.com/office/officeart/2005/8/layout/cycle5"/>
    <dgm:cxn modelId="{493082AC-D1A3-400E-87F6-04551C2D2A27}" type="presOf" srcId="{075C51D0-F374-489D-A78F-51C1AAB3EDFC}" destId="{15A02676-7BAA-461E-BF6F-B2DDB077B695}" srcOrd="0" destOrd="0" presId="urn:microsoft.com/office/officeart/2005/8/layout/cycle5"/>
    <dgm:cxn modelId="{6708CDDF-680B-40D1-A87A-CCF1F52CE51C}" type="presOf" srcId="{0DA34401-CA0C-46B6-AED7-20DA7234EF77}" destId="{340F88D3-1C53-4CF0-8A55-80FDFA725904}" srcOrd="0" destOrd="0" presId="urn:microsoft.com/office/officeart/2005/8/layout/cycle5"/>
    <dgm:cxn modelId="{EB5708F6-84D7-4831-83F6-E7E9EAE7438D}" srcId="{1953E001-94BF-4342-8B58-5A537FB586FD}" destId="{5B0398E7-635B-4ED8-9C95-59C3B8425FAD}" srcOrd="1" destOrd="0" parTransId="{9240A849-70A4-40E1-94EF-34ED4C9D295D}" sibTransId="{075C51D0-F374-489D-A78F-51C1AAB3EDFC}"/>
    <dgm:cxn modelId="{37B963BA-75E6-458A-8A5B-436D6D6A41EA}" type="presParOf" srcId="{BBB740C0-A8CA-4F8F-8365-4B3BFD208DBA}" destId="{D9BAFD07-5AC6-4BF5-BC93-778D474AE4FE}" srcOrd="0" destOrd="0" presId="urn:microsoft.com/office/officeart/2005/8/layout/cycle5"/>
    <dgm:cxn modelId="{AFF51A54-9F78-433A-86C7-6C702C938BDF}" type="presParOf" srcId="{BBB740C0-A8CA-4F8F-8365-4B3BFD208DBA}" destId="{48289D46-F560-4F99-918F-775B12D9157C}" srcOrd="1" destOrd="0" presId="urn:microsoft.com/office/officeart/2005/8/layout/cycle5"/>
    <dgm:cxn modelId="{275D06E1-FA52-4E48-AA07-6921BEFA7168}" type="presParOf" srcId="{BBB740C0-A8CA-4F8F-8365-4B3BFD208DBA}" destId="{EAC2ED01-0AE1-415D-AE3F-271F7B3C7B52}" srcOrd="2" destOrd="0" presId="urn:microsoft.com/office/officeart/2005/8/layout/cycle5"/>
    <dgm:cxn modelId="{DE3787C1-424D-44F7-A42F-D6BFDC5630D4}" type="presParOf" srcId="{BBB740C0-A8CA-4F8F-8365-4B3BFD208DBA}" destId="{A9A2C2D9-CD6D-4D6E-8958-4C54A6D7C186}" srcOrd="3" destOrd="0" presId="urn:microsoft.com/office/officeart/2005/8/layout/cycle5"/>
    <dgm:cxn modelId="{EF259F5B-146E-4056-840C-C7D3BDC30AB3}" type="presParOf" srcId="{BBB740C0-A8CA-4F8F-8365-4B3BFD208DBA}" destId="{41A93D7E-B2B2-4BCF-BDFC-8CE1A1BB92E0}" srcOrd="4" destOrd="0" presId="urn:microsoft.com/office/officeart/2005/8/layout/cycle5"/>
    <dgm:cxn modelId="{7ACD2597-ED88-480B-999C-39E8F05ABB93}" type="presParOf" srcId="{BBB740C0-A8CA-4F8F-8365-4B3BFD208DBA}" destId="{15A02676-7BAA-461E-BF6F-B2DDB077B695}" srcOrd="5" destOrd="0" presId="urn:microsoft.com/office/officeart/2005/8/layout/cycle5"/>
    <dgm:cxn modelId="{77DDD14E-0834-434A-AD3F-CE250D2FAB13}" type="presParOf" srcId="{BBB740C0-A8CA-4F8F-8365-4B3BFD208DBA}" destId="{9B9F1730-0D77-4FDA-BE58-29B681C1D286}" srcOrd="6" destOrd="0" presId="urn:microsoft.com/office/officeart/2005/8/layout/cycle5"/>
    <dgm:cxn modelId="{8CBE4DCA-9E93-43B6-9136-A09DA2B01F13}" type="presParOf" srcId="{BBB740C0-A8CA-4F8F-8365-4B3BFD208DBA}" destId="{E1B1BF3C-7248-4C93-BBAA-AD8909E99B8E}" srcOrd="7" destOrd="0" presId="urn:microsoft.com/office/officeart/2005/8/layout/cycle5"/>
    <dgm:cxn modelId="{0EC0E99A-E2E4-4FD1-A336-37EF9D2E96C4}" type="presParOf" srcId="{BBB740C0-A8CA-4F8F-8365-4B3BFD208DBA}" destId="{D229A974-99E9-4CD2-B6D7-87F521BBB989}" srcOrd="8" destOrd="0" presId="urn:microsoft.com/office/officeart/2005/8/layout/cycle5"/>
    <dgm:cxn modelId="{72EF6C03-2AA5-4C8E-AB7B-B51CF8908F07}" type="presParOf" srcId="{BBB740C0-A8CA-4F8F-8365-4B3BFD208DBA}" destId="{340F88D3-1C53-4CF0-8A55-80FDFA725904}" srcOrd="9" destOrd="0" presId="urn:microsoft.com/office/officeart/2005/8/layout/cycle5"/>
    <dgm:cxn modelId="{9D1BAAB4-A5EC-4C8F-A8EE-D340ACD6B98B}" type="presParOf" srcId="{BBB740C0-A8CA-4F8F-8365-4B3BFD208DBA}" destId="{80366A04-11F3-4E96-9A61-D26F429935B6}" srcOrd="10" destOrd="0" presId="urn:microsoft.com/office/officeart/2005/8/layout/cycle5"/>
    <dgm:cxn modelId="{303B06D1-AC80-478D-813B-45166937B96D}" type="presParOf" srcId="{BBB740C0-A8CA-4F8F-8365-4B3BFD208DBA}" destId="{BB1B0646-74B5-43DB-A79A-987F1B8064ED}"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53E001-94BF-4342-8B58-5A537FB586FD}" type="doc">
      <dgm:prSet loTypeId="urn:microsoft.com/office/officeart/2005/8/layout/cycle5" loCatId="cycle" qsTypeId="urn:microsoft.com/office/officeart/2005/8/quickstyle/simple1" qsCatId="simple" csTypeId="urn:microsoft.com/office/officeart/2005/8/colors/accent5_1" csCatId="accent5" phldr="1"/>
      <dgm:spPr/>
      <dgm:t>
        <a:bodyPr/>
        <a:lstStyle/>
        <a:p>
          <a:endParaRPr lang="en-SG"/>
        </a:p>
      </dgm:t>
    </dgm:pt>
    <dgm:pt modelId="{73E49407-6B2F-449A-B483-704DFF566E4C}">
      <dgm:prSet phldrT="[Text]"/>
      <dgm:spPr/>
      <dgm:t>
        <a:bodyPr/>
        <a:lstStyle/>
        <a:p>
          <a:r>
            <a:rPr lang="en-SG">
              <a:solidFill>
                <a:schemeClr val="bg1">
                  <a:lumMod val="65000"/>
                </a:schemeClr>
              </a:solidFill>
              <a:latin typeface="Barlow Semi Condensed" panose="00000506000000000000" pitchFamily="2" charset="0"/>
            </a:rPr>
            <a:t>1. System planning &amp; selection</a:t>
          </a:r>
        </a:p>
      </dgm:t>
    </dgm:pt>
    <dgm:pt modelId="{C52DFFAA-BE43-496B-8475-DF014BAF1050}" type="parTrans" cxnId="{96B9B05F-C4B8-4A18-B1FF-BEB2724543F3}">
      <dgm:prSet/>
      <dgm:spPr/>
      <dgm:t>
        <a:bodyPr/>
        <a:lstStyle/>
        <a:p>
          <a:endParaRPr lang="en-SG">
            <a:solidFill>
              <a:schemeClr val="bg1">
                <a:lumMod val="65000"/>
              </a:schemeClr>
            </a:solidFill>
          </a:endParaRPr>
        </a:p>
      </dgm:t>
    </dgm:pt>
    <dgm:pt modelId="{DAE0B311-BCCE-4D3E-A604-33AF74B8FEEA}" type="sibTrans" cxnId="{96B9B05F-C4B8-4A18-B1FF-BEB2724543F3}">
      <dgm:prSet/>
      <dgm:spPr>
        <a:ln w="28575"/>
      </dgm:spPr>
      <dgm:t>
        <a:bodyPr/>
        <a:lstStyle/>
        <a:p>
          <a:endParaRPr lang="en-SG">
            <a:solidFill>
              <a:schemeClr val="bg1">
                <a:lumMod val="65000"/>
              </a:schemeClr>
            </a:solidFill>
          </a:endParaRPr>
        </a:p>
      </dgm:t>
    </dgm:pt>
    <dgm:pt modelId="{5B0398E7-635B-4ED8-9C95-59C3B8425FAD}">
      <dgm:prSet phldrT="[Text]"/>
      <dgm:spPr/>
      <dgm:t>
        <a:bodyPr/>
        <a:lstStyle/>
        <a:p>
          <a:r>
            <a:rPr lang="en-SG">
              <a:solidFill>
                <a:schemeClr val="bg1">
                  <a:lumMod val="65000"/>
                </a:schemeClr>
              </a:solidFill>
              <a:latin typeface="Barlow Semi Condensed" panose="00000506000000000000" pitchFamily="2" charset="0"/>
            </a:rPr>
            <a:t>2. System analysis</a:t>
          </a:r>
        </a:p>
      </dgm:t>
    </dgm:pt>
    <dgm:pt modelId="{9240A849-70A4-40E1-94EF-34ED4C9D295D}" type="parTrans" cxnId="{EB5708F6-84D7-4831-83F6-E7E9EAE7438D}">
      <dgm:prSet/>
      <dgm:spPr/>
      <dgm:t>
        <a:bodyPr/>
        <a:lstStyle/>
        <a:p>
          <a:endParaRPr lang="en-SG">
            <a:solidFill>
              <a:schemeClr val="bg1">
                <a:lumMod val="65000"/>
              </a:schemeClr>
            </a:solidFill>
          </a:endParaRPr>
        </a:p>
      </dgm:t>
    </dgm:pt>
    <dgm:pt modelId="{075C51D0-F374-489D-A78F-51C1AAB3EDFC}" type="sibTrans" cxnId="{EB5708F6-84D7-4831-83F6-E7E9EAE7438D}">
      <dgm:prSet/>
      <dgm:spPr>
        <a:ln w="28575"/>
      </dgm:spPr>
      <dgm:t>
        <a:bodyPr/>
        <a:lstStyle/>
        <a:p>
          <a:endParaRPr lang="en-SG">
            <a:solidFill>
              <a:schemeClr val="bg1">
                <a:lumMod val="65000"/>
              </a:schemeClr>
            </a:solidFill>
          </a:endParaRPr>
        </a:p>
      </dgm:t>
    </dgm:pt>
    <dgm:pt modelId="{110078FA-665C-4CCC-A9AA-F5C3DB4260F6}">
      <dgm:prSet phldrT="[Text]"/>
      <dgm:spPr/>
      <dgm:t>
        <a:bodyPr/>
        <a:lstStyle/>
        <a:p>
          <a:r>
            <a:rPr lang="en-SG">
              <a:solidFill>
                <a:schemeClr val="bg1">
                  <a:lumMod val="65000"/>
                </a:schemeClr>
              </a:solidFill>
              <a:latin typeface="Barlow Semi Condensed" panose="00000506000000000000" pitchFamily="2" charset="0"/>
            </a:rPr>
            <a:t>3. System designs</a:t>
          </a:r>
        </a:p>
      </dgm:t>
    </dgm:pt>
    <dgm:pt modelId="{DC5B3066-FD34-48E6-8FCC-3CE099FB43A2}" type="parTrans" cxnId="{783E2B58-D106-469B-BB25-E31F7266E56B}">
      <dgm:prSet/>
      <dgm:spPr/>
      <dgm:t>
        <a:bodyPr/>
        <a:lstStyle/>
        <a:p>
          <a:endParaRPr lang="en-SG">
            <a:solidFill>
              <a:schemeClr val="bg1">
                <a:lumMod val="65000"/>
              </a:schemeClr>
            </a:solidFill>
          </a:endParaRPr>
        </a:p>
      </dgm:t>
    </dgm:pt>
    <dgm:pt modelId="{70AD9384-A4E3-441E-A604-55B95206A901}" type="sibTrans" cxnId="{783E2B58-D106-469B-BB25-E31F7266E56B}">
      <dgm:prSet/>
      <dgm:spPr>
        <a:ln w="28575"/>
      </dgm:spPr>
      <dgm:t>
        <a:bodyPr/>
        <a:lstStyle/>
        <a:p>
          <a:endParaRPr lang="en-SG">
            <a:solidFill>
              <a:schemeClr val="bg1">
                <a:lumMod val="65000"/>
              </a:schemeClr>
            </a:solidFill>
          </a:endParaRPr>
        </a:p>
      </dgm:t>
    </dgm:pt>
    <dgm:pt modelId="{0DA34401-CA0C-46B6-AED7-20DA7234EF77}">
      <dgm:prSet phldrT="[Text]"/>
      <dgm:spPr/>
      <dgm:t>
        <a:bodyPr/>
        <a:lstStyle/>
        <a:p>
          <a:r>
            <a:rPr lang="en-SG">
              <a:solidFill>
                <a:schemeClr val="bg1">
                  <a:lumMod val="65000"/>
                </a:schemeClr>
              </a:solidFill>
              <a:latin typeface="Barlow Semi Condensed" panose="00000506000000000000" pitchFamily="2" charset="0"/>
            </a:rPr>
            <a:t>4. System implementation &amp; operation</a:t>
          </a:r>
        </a:p>
      </dgm:t>
    </dgm:pt>
    <dgm:pt modelId="{F9CFC294-CD17-4E1B-921D-D6F9E540F40B}" type="parTrans" cxnId="{1622C22D-A0F6-4B29-A77F-F5847FAC88D2}">
      <dgm:prSet/>
      <dgm:spPr/>
      <dgm:t>
        <a:bodyPr/>
        <a:lstStyle/>
        <a:p>
          <a:endParaRPr lang="en-SG">
            <a:solidFill>
              <a:schemeClr val="bg1">
                <a:lumMod val="65000"/>
              </a:schemeClr>
            </a:solidFill>
          </a:endParaRPr>
        </a:p>
      </dgm:t>
    </dgm:pt>
    <dgm:pt modelId="{C2BB0354-0FB5-46E0-9E8F-6588685DA2BA}" type="sibTrans" cxnId="{1622C22D-A0F6-4B29-A77F-F5847FAC88D2}">
      <dgm:prSet/>
      <dgm:spPr>
        <a:ln w="28575"/>
      </dgm:spPr>
      <dgm:t>
        <a:bodyPr/>
        <a:lstStyle/>
        <a:p>
          <a:endParaRPr lang="en-SG">
            <a:solidFill>
              <a:schemeClr val="bg1">
                <a:lumMod val="65000"/>
              </a:schemeClr>
            </a:solidFill>
          </a:endParaRPr>
        </a:p>
      </dgm:t>
    </dgm:pt>
    <dgm:pt modelId="{BBB740C0-A8CA-4F8F-8365-4B3BFD208DBA}" type="pres">
      <dgm:prSet presAssocID="{1953E001-94BF-4342-8B58-5A537FB586FD}" presName="cycle" presStyleCnt="0">
        <dgm:presLayoutVars>
          <dgm:dir/>
          <dgm:resizeHandles val="exact"/>
        </dgm:presLayoutVars>
      </dgm:prSet>
      <dgm:spPr/>
    </dgm:pt>
    <dgm:pt modelId="{D9BAFD07-5AC6-4BF5-BC93-778D474AE4FE}" type="pres">
      <dgm:prSet presAssocID="{73E49407-6B2F-449A-B483-704DFF566E4C}" presName="node" presStyleLbl="node1" presStyleIdx="0" presStyleCnt="4" custScaleX="189913">
        <dgm:presLayoutVars>
          <dgm:bulletEnabled val="1"/>
        </dgm:presLayoutVars>
      </dgm:prSet>
      <dgm:spPr/>
    </dgm:pt>
    <dgm:pt modelId="{48289D46-F560-4F99-918F-775B12D9157C}" type="pres">
      <dgm:prSet presAssocID="{73E49407-6B2F-449A-B483-704DFF566E4C}" presName="spNode" presStyleCnt="0"/>
      <dgm:spPr/>
    </dgm:pt>
    <dgm:pt modelId="{EAC2ED01-0AE1-415D-AE3F-271F7B3C7B52}" type="pres">
      <dgm:prSet presAssocID="{DAE0B311-BCCE-4D3E-A604-33AF74B8FEEA}" presName="sibTrans" presStyleLbl="sibTrans1D1" presStyleIdx="0" presStyleCnt="4"/>
      <dgm:spPr/>
    </dgm:pt>
    <dgm:pt modelId="{A9A2C2D9-CD6D-4D6E-8958-4C54A6D7C186}" type="pres">
      <dgm:prSet presAssocID="{5B0398E7-635B-4ED8-9C95-59C3B8425FAD}" presName="node" presStyleLbl="node1" presStyleIdx="1" presStyleCnt="4" custScaleX="189913">
        <dgm:presLayoutVars>
          <dgm:bulletEnabled val="1"/>
        </dgm:presLayoutVars>
      </dgm:prSet>
      <dgm:spPr/>
    </dgm:pt>
    <dgm:pt modelId="{41A93D7E-B2B2-4BCF-BDFC-8CE1A1BB92E0}" type="pres">
      <dgm:prSet presAssocID="{5B0398E7-635B-4ED8-9C95-59C3B8425FAD}" presName="spNode" presStyleCnt="0"/>
      <dgm:spPr/>
    </dgm:pt>
    <dgm:pt modelId="{15A02676-7BAA-461E-BF6F-B2DDB077B695}" type="pres">
      <dgm:prSet presAssocID="{075C51D0-F374-489D-A78F-51C1AAB3EDFC}" presName="sibTrans" presStyleLbl="sibTrans1D1" presStyleIdx="1" presStyleCnt="4"/>
      <dgm:spPr/>
    </dgm:pt>
    <dgm:pt modelId="{9B9F1730-0D77-4FDA-BE58-29B681C1D286}" type="pres">
      <dgm:prSet presAssocID="{110078FA-665C-4CCC-A9AA-F5C3DB4260F6}" presName="node" presStyleLbl="node1" presStyleIdx="2" presStyleCnt="4" custScaleX="189913">
        <dgm:presLayoutVars>
          <dgm:bulletEnabled val="1"/>
        </dgm:presLayoutVars>
      </dgm:prSet>
      <dgm:spPr/>
    </dgm:pt>
    <dgm:pt modelId="{E1B1BF3C-7248-4C93-BBAA-AD8909E99B8E}" type="pres">
      <dgm:prSet presAssocID="{110078FA-665C-4CCC-A9AA-F5C3DB4260F6}" presName="spNode" presStyleCnt="0"/>
      <dgm:spPr/>
    </dgm:pt>
    <dgm:pt modelId="{D229A974-99E9-4CD2-B6D7-87F521BBB989}" type="pres">
      <dgm:prSet presAssocID="{70AD9384-A4E3-441E-A604-55B95206A901}" presName="sibTrans" presStyleLbl="sibTrans1D1" presStyleIdx="2" presStyleCnt="4"/>
      <dgm:spPr/>
    </dgm:pt>
    <dgm:pt modelId="{340F88D3-1C53-4CF0-8A55-80FDFA725904}" type="pres">
      <dgm:prSet presAssocID="{0DA34401-CA0C-46B6-AED7-20DA7234EF77}" presName="node" presStyleLbl="node1" presStyleIdx="3" presStyleCnt="4" custScaleX="189913">
        <dgm:presLayoutVars>
          <dgm:bulletEnabled val="1"/>
        </dgm:presLayoutVars>
      </dgm:prSet>
      <dgm:spPr/>
    </dgm:pt>
    <dgm:pt modelId="{80366A04-11F3-4E96-9A61-D26F429935B6}" type="pres">
      <dgm:prSet presAssocID="{0DA34401-CA0C-46B6-AED7-20DA7234EF77}" presName="spNode" presStyleCnt="0"/>
      <dgm:spPr/>
    </dgm:pt>
    <dgm:pt modelId="{BB1B0646-74B5-43DB-A79A-987F1B8064ED}" type="pres">
      <dgm:prSet presAssocID="{C2BB0354-0FB5-46E0-9E8F-6588685DA2BA}" presName="sibTrans" presStyleLbl="sibTrans1D1" presStyleIdx="3" presStyleCnt="4"/>
      <dgm:spPr/>
    </dgm:pt>
  </dgm:ptLst>
  <dgm:cxnLst>
    <dgm:cxn modelId="{99D5AA25-F0CD-44E0-A0F0-065A04C05E13}" type="presOf" srcId="{1953E001-94BF-4342-8B58-5A537FB586FD}" destId="{BBB740C0-A8CA-4F8F-8365-4B3BFD208DBA}" srcOrd="0" destOrd="0" presId="urn:microsoft.com/office/officeart/2005/8/layout/cycle5"/>
    <dgm:cxn modelId="{1622C22D-A0F6-4B29-A77F-F5847FAC88D2}" srcId="{1953E001-94BF-4342-8B58-5A537FB586FD}" destId="{0DA34401-CA0C-46B6-AED7-20DA7234EF77}" srcOrd="3" destOrd="0" parTransId="{F9CFC294-CD17-4E1B-921D-D6F9E540F40B}" sibTransId="{C2BB0354-0FB5-46E0-9E8F-6588685DA2BA}"/>
    <dgm:cxn modelId="{96B9B05F-C4B8-4A18-B1FF-BEB2724543F3}" srcId="{1953E001-94BF-4342-8B58-5A537FB586FD}" destId="{73E49407-6B2F-449A-B483-704DFF566E4C}" srcOrd="0" destOrd="0" parTransId="{C52DFFAA-BE43-496B-8475-DF014BAF1050}" sibTransId="{DAE0B311-BCCE-4D3E-A604-33AF74B8FEEA}"/>
    <dgm:cxn modelId="{1669774B-B7E2-4223-B1E6-BEE4D0C44BE2}" type="presOf" srcId="{5B0398E7-635B-4ED8-9C95-59C3B8425FAD}" destId="{A9A2C2D9-CD6D-4D6E-8958-4C54A6D7C186}" srcOrd="0" destOrd="0" presId="urn:microsoft.com/office/officeart/2005/8/layout/cycle5"/>
    <dgm:cxn modelId="{9C3A8B6D-5895-4A69-B156-FE724CE29F14}" type="presOf" srcId="{110078FA-665C-4CCC-A9AA-F5C3DB4260F6}" destId="{9B9F1730-0D77-4FDA-BE58-29B681C1D286}" srcOrd="0" destOrd="0" presId="urn:microsoft.com/office/officeart/2005/8/layout/cycle5"/>
    <dgm:cxn modelId="{AD562F72-8F29-4BDA-824E-9E348447ED53}" type="presOf" srcId="{73E49407-6B2F-449A-B483-704DFF566E4C}" destId="{D9BAFD07-5AC6-4BF5-BC93-778D474AE4FE}" srcOrd="0" destOrd="0" presId="urn:microsoft.com/office/officeart/2005/8/layout/cycle5"/>
    <dgm:cxn modelId="{0BEE7673-6E31-40ED-ACEC-1A71C13351E6}" type="presOf" srcId="{C2BB0354-0FB5-46E0-9E8F-6588685DA2BA}" destId="{BB1B0646-74B5-43DB-A79A-987F1B8064ED}" srcOrd="0" destOrd="0" presId="urn:microsoft.com/office/officeart/2005/8/layout/cycle5"/>
    <dgm:cxn modelId="{783E2B58-D106-469B-BB25-E31F7266E56B}" srcId="{1953E001-94BF-4342-8B58-5A537FB586FD}" destId="{110078FA-665C-4CCC-A9AA-F5C3DB4260F6}" srcOrd="2" destOrd="0" parTransId="{DC5B3066-FD34-48E6-8FCC-3CE099FB43A2}" sibTransId="{70AD9384-A4E3-441E-A604-55B95206A901}"/>
    <dgm:cxn modelId="{A86AAC8C-29BB-4D0E-B7B6-0C9D5B4873F5}" type="presOf" srcId="{70AD9384-A4E3-441E-A604-55B95206A901}" destId="{D229A974-99E9-4CD2-B6D7-87F521BBB989}" srcOrd="0" destOrd="0" presId="urn:microsoft.com/office/officeart/2005/8/layout/cycle5"/>
    <dgm:cxn modelId="{1DB2B68C-D13D-46D9-BC55-90386F660135}" type="presOf" srcId="{DAE0B311-BCCE-4D3E-A604-33AF74B8FEEA}" destId="{EAC2ED01-0AE1-415D-AE3F-271F7B3C7B52}" srcOrd="0" destOrd="0" presId="urn:microsoft.com/office/officeart/2005/8/layout/cycle5"/>
    <dgm:cxn modelId="{493082AC-D1A3-400E-87F6-04551C2D2A27}" type="presOf" srcId="{075C51D0-F374-489D-A78F-51C1AAB3EDFC}" destId="{15A02676-7BAA-461E-BF6F-B2DDB077B695}" srcOrd="0" destOrd="0" presId="urn:microsoft.com/office/officeart/2005/8/layout/cycle5"/>
    <dgm:cxn modelId="{6708CDDF-680B-40D1-A87A-CCF1F52CE51C}" type="presOf" srcId="{0DA34401-CA0C-46B6-AED7-20DA7234EF77}" destId="{340F88D3-1C53-4CF0-8A55-80FDFA725904}" srcOrd="0" destOrd="0" presId="urn:microsoft.com/office/officeart/2005/8/layout/cycle5"/>
    <dgm:cxn modelId="{EB5708F6-84D7-4831-83F6-E7E9EAE7438D}" srcId="{1953E001-94BF-4342-8B58-5A537FB586FD}" destId="{5B0398E7-635B-4ED8-9C95-59C3B8425FAD}" srcOrd="1" destOrd="0" parTransId="{9240A849-70A4-40E1-94EF-34ED4C9D295D}" sibTransId="{075C51D0-F374-489D-A78F-51C1AAB3EDFC}"/>
    <dgm:cxn modelId="{37B963BA-75E6-458A-8A5B-436D6D6A41EA}" type="presParOf" srcId="{BBB740C0-A8CA-4F8F-8365-4B3BFD208DBA}" destId="{D9BAFD07-5AC6-4BF5-BC93-778D474AE4FE}" srcOrd="0" destOrd="0" presId="urn:microsoft.com/office/officeart/2005/8/layout/cycle5"/>
    <dgm:cxn modelId="{AFF51A54-9F78-433A-86C7-6C702C938BDF}" type="presParOf" srcId="{BBB740C0-A8CA-4F8F-8365-4B3BFD208DBA}" destId="{48289D46-F560-4F99-918F-775B12D9157C}" srcOrd="1" destOrd="0" presId="urn:microsoft.com/office/officeart/2005/8/layout/cycle5"/>
    <dgm:cxn modelId="{275D06E1-FA52-4E48-AA07-6921BEFA7168}" type="presParOf" srcId="{BBB740C0-A8CA-4F8F-8365-4B3BFD208DBA}" destId="{EAC2ED01-0AE1-415D-AE3F-271F7B3C7B52}" srcOrd="2" destOrd="0" presId="urn:microsoft.com/office/officeart/2005/8/layout/cycle5"/>
    <dgm:cxn modelId="{DE3787C1-424D-44F7-A42F-D6BFDC5630D4}" type="presParOf" srcId="{BBB740C0-A8CA-4F8F-8365-4B3BFD208DBA}" destId="{A9A2C2D9-CD6D-4D6E-8958-4C54A6D7C186}" srcOrd="3" destOrd="0" presId="urn:microsoft.com/office/officeart/2005/8/layout/cycle5"/>
    <dgm:cxn modelId="{EF259F5B-146E-4056-840C-C7D3BDC30AB3}" type="presParOf" srcId="{BBB740C0-A8CA-4F8F-8365-4B3BFD208DBA}" destId="{41A93D7E-B2B2-4BCF-BDFC-8CE1A1BB92E0}" srcOrd="4" destOrd="0" presId="urn:microsoft.com/office/officeart/2005/8/layout/cycle5"/>
    <dgm:cxn modelId="{7ACD2597-ED88-480B-999C-39E8F05ABB93}" type="presParOf" srcId="{BBB740C0-A8CA-4F8F-8365-4B3BFD208DBA}" destId="{15A02676-7BAA-461E-BF6F-B2DDB077B695}" srcOrd="5" destOrd="0" presId="urn:microsoft.com/office/officeart/2005/8/layout/cycle5"/>
    <dgm:cxn modelId="{77DDD14E-0834-434A-AD3F-CE250D2FAB13}" type="presParOf" srcId="{BBB740C0-A8CA-4F8F-8365-4B3BFD208DBA}" destId="{9B9F1730-0D77-4FDA-BE58-29B681C1D286}" srcOrd="6" destOrd="0" presId="urn:microsoft.com/office/officeart/2005/8/layout/cycle5"/>
    <dgm:cxn modelId="{8CBE4DCA-9E93-43B6-9136-A09DA2B01F13}" type="presParOf" srcId="{BBB740C0-A8CA-4F8F-8365-4B3BFD208DBA}" destId="{E1B1BF3C-7248-4C93-BBAA-AD8909E99B8E}" srcOrd="7" destOrd="0" presId="urn:microsoft.com/office/officeart/2005/8/layout/cycle5"/>
    <dgm:cxn modelId="{0EC0E99A-E2E4-4FD1-A336-37EF9D2E96C4}" type="presParOf" srcId="{BBB740C0-A8CA-4F8F-8365-4B3BFD208DBA}" destId="{D229A974-99E9-4CD2-B6D7-87F521BBB989}" srcOrd="8" destOrd="0" presId="urn:microsoft.com/office/officeart/2005/8/layout/cycle5"/>
    <dgm:cxn modelId="{72EF6C03-2AA5-4C8E-AB7B-B51CF8908F07}" type="presParOf" srcId="{BBB740C0-A8CA-4F8F-8365-4B3BFD208DBA}" destId="{340F88D3-1C53-4CF0-8A55-80FDFA725904}" srcOrd="9" destOrd="0" presId="urn:microsoft.com/office/officeart/2005/8/layout/cycle5"/>
    <dgm:cxn modelId="{9D1BAAB4-A5EC-4C8F-A8EE-D340ACD6B98B}" type="presParOf" srcId="{BBB740C0-A8CA-4F8F-8365-4B3BFD208DBA}" destId="{80366A04-11F3-4E96-9A61-D26F429935B6}" srcOrd="10" destOrd="0" presId="urn:microsoft.com/office/officeart/2005/8/layout/cycle5"/>
    <dgm:cxn modelId="{303B06D1-AC80-478D-813B-45166937B96D}" type="presParOf" srcId="{BBB740C0-A8CA-4F8F-8365-4B3BFD208DBA}" destId="{BB1B0646-74B5-43DB-A79A-987F1B8064ED}"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AFD07-5AC6-4BF5-BC93-778D474AE4FE}">
      <dsp:nvSpPr>
        <dsp:cNvPr id="0" name=""/>
        <dsp:cNvSpPr/>
      </dsp:nvSpPr>
      <dsp:spPr>
        <a:xfrm>
          <a:off x="2153323" y="1281"/>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latin typeface="Barlow Semi Condensed" panose="00000506000000000000" pitchFamily="2" charset="0"/>
            </a:rPr>
            <a:t>1. System planning &amp; selection</a:t>
          </a:r>
        </a:p>
      </dsp:txBody>
      <dsp:txXfrm>
        <a:off x="2180991" y="28949"/>
        <a:ext cx="1600666" cy="511450"/>
      </dsp:txXfrm>
    </dsp:sp>
    <dsp:sp modelId="{EAC2ED01-0AE1-415D-AE3F-271F7B3C7B52}">
      <dsp:nvSpPr>
        <dsp:cNvPr id="0" name=""/>
        <dsp:cNvSpPr/>
      </dsp:nvSpPr>
      <dsp:spPr>
        <a:xfrm>
          <a:off x="1878160" y="452225"/>
          <a:ext cx="1871229" cy="1871229"/>
        </a:xfrm>
        <a:custGeom>
          <a:avLst/>
          <a:gdLst/>
          <a:ahLst/>
          <a:cxnLst/>
          <a:rect l="0" t="0" r="0" b="0"/>
          <a:pathLst>
            <a:path>
              <a:moveTo>
                <a:pt x="1474972" y="171109"/>
              </a:moveTo>
              <a:arcTo wR="935614" hR="935614" stAng="183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A2C2D9-CD6D-4D6E-8958-4C54A6D7C186}">
      <dsp:nvSpPr>
        <dsp:cNvPr id="0" name=""/>
        <dsp:cNvSpPr/>
      </dsp:nvSpPr>
      <dsp:spPr>
        <a:xfrm>
          <a:off x="3088938" y="936896"/>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latin typeface="Barlow Semi Condensed" panose="00000506000000000000" pitchFamily="2" charset="0"/>
            </a:rPr>
            <a:t>2. System analysis</a:t>
          </a:r>
        </a:p>
      </dsp:txBody>
      <dsp:txXfrm>
        <a:off x="3116606" y="964564"/>
        <a:ext cx="1600666" cy="511450"/>
      </dsp:txXfrm>
    </dsp:sp>
    <dsp:sp modelId="{15A02676-7BAA-461E-BF6F-B2DDB077B695}">
      <dsp:nvSpPr>
        <dsp:cNvPr id="0" name=""/>
        <dsp:cNvSpPr/>
      </dsp:nvSpPr>
      <dsp:spPr>
        <a:xfrm>
          <a:off x="1878160" y="117125"/>
          <a:ext cx="1871229" cy="1871229"/>
        </a:xfrm>
        <a:custGeom>
          <a:avLst/>
          <a:gdLst/>
          <a:ahLst/>
          <a:cxnLst/>
          <a:rect l="0" t="0" r="0" b="0"/>
          <a:pathLst>
            <a:path>
              <a:moveTo>
                <a:pt x="1700120" y="1474972"/>
              </a:moveTo>
              <a:arcTo wR="935614" hR="935614" stAng="21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9B9F1730-0D77-4FDA-BE58-29B681C1D286}">
      <dsp:nvSpPr>
        <dsp:cNvPr id="0" name=""/>
        <dsp:cNvSpPr/>
      </dsp:nvSpPr>
      <dsp:spPr>
        <a:xfrm>
          <a:off x="2153323" y="1872511"/>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latin typeface="Barlow Semi Condensed" panose="00000506000000000000" pitchFamily="2" charset="0"/>
            </a:rPr>
            <a:t>3. System designs</a:t>
          </a:r>
        </a:p>
      </dsp:txBody>
      <dsp:txXfrm>
        <a:off x="2180991" y="1900179"/>
        <a:ext cx="1600666" cy="511450"/>
      </dsp:txXfrm>
    </dsp:sp>
    <dsp:sp modelId="{D229A974-99E9-4CD2-B6D7-87F521BBB989}">
      <dsp:nvSpPr>
        <dsp:cNvPr id="0" name=""/>
        <dsp:cNvSpPr/>
      </dsp:nvSpPr>
      <dsp:spPr>
        <a:xfrm>
          <a:off x="2213260" y="117125"/>
          <a:ext cx="1871229" cy="1871229"/>
        </a:xfrm>
        <a:custGeom>
          <a:avLst/>
          <a:gdLst/>
          <a:ahLst/>
          <a:cxnLst/>
          <a:rect l="0" t="0" r="0" b="0"/>
          <a:pathLst>
            <a:path>
              <a:moveTo>
                <a:pt x="396257" y="1700120"/>
              </a:moveTo>
              <a:arcTo wR="935614" hR="935614" stAng="75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340F88D3-1C53-4CF0-8A55-80FDFA725904}">
      <dsp:nvSpPr>
        <dsp:cNvPr id="0" name=""/>
        <dsp:cNvSpPr/>
      </dsp:nvSpPr>
      <dsp:spPr>
        <a:xfrm>
          <a:off x="1217709" y="936896"/>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latin typeface="Barlow Semi Condensed" panose="00000506000000000000" pitchFamily="2" charset="0"/>
            </a:rPr>
            <a:t>4. System implementation &amp; operation</a:t>
          </a:r>
        </a:p>
      </dsp:txBody>
      <dsp:txXfrm>
        <a:off x="1245377" y="964564"/>
        <a:ext cx="1600666" cy="511450"/>
      </dsp:txXfrm>
    </dsp:sp>
    <dsp:sp modelId="{BB1B0646-74B5-43DB-A79A-987F1B8064ED}">
      <dsp:nvSpPr>
        <dsp:cNvPr id="0" name=""/>
        <dsp:cNvSpPr/>
      </dsp:nvSpPr>
      <dsp:spPr>
        <a:xfrm>
          <a:off x="2213260" y="452225"/>
          <a:ext cx="1871229" cy="1871229"/>
        </a:xfrm>
        <a:custGeom>
          <a:avLst/>
          <a:gdLst/>
          <a:ahLst/>
          <a:cxnLst/>
          <a:rect l="0" t="0" r="0" b="0"/>
          <a:pathLst>
            <a:path>
              <a:moveTo>
                <a:pt x="171109" y="396257"/>
              </a:moveTo>
              <a:arcTo wR="935614" hR="935614" stAng="129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AFD07-5AC6-4BF5-BC93-778D474AE4FE}">
      <dsp:nvSpPr>
        <dsp:cNvPr id="0" name=""/>
        <dsp:cNvSpPr/>
      </dsp:nvSpPr>
      <dsp:spPr>
        <a:xfrm>
          <a:off x="2153323" y="1281"/>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solidFill>
                <a:schemeClr val="bg1">
                  <a:lumMod val="65000"/>
                </a:schemeClr>
              </a:solidFill>
              <a:latin typeface="Barlow Semi Condensed" panose="00000506000000000000" pitchFamily="2" charset="0"/>
            </a:rPr>
            <a:t>1. System planning &amp; selection</a:t>
          </a:r>
        </a:p>
      </dsp:txBody>
      <dsp:txXfrm>
        <a:off x="2180991" y="28949"/>
        <a:ext cx="1600666" cy="511450"/>
      </dsp:txXfrm>
    </dsp:sp>
    <dsp:sp modelId="{EAC2ED01-0AE1-415D-AE3F-271F7B3C7B52}">
      <dsp:nvSpPr>
        <dsp:cNvPr id="0" name=""/>
        <dsp:cNvSpPr/>
      </dsp:nvSpPr>
      <dsp:spPr>
        <a:xfrm>
          <a:off x="1878160" y="452225"/>
          <a:ext cx="1871229" cy="1871229"/>
        </a:xfrm>
        <a:custGeom>
          <a:avLst/>
          <a:gdLst/>
          <a:ahLst/>
          <a:cxnLst/>
          <a:rect l="0" t="0" r="0" b="0"/>
          <a:pathLst>
            <a:path>
              <a:moveTo>
                <a:pt x="1474972" y="171109"/>
              </a:moveTo>
              <a:arcTo wR="935614" hR="935614" stAng="183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A2C2D9-CD6D-4D6E-8958-4C54A6D7C186}">
      <dsp:nvSpPr>
        <dsp:cNvPr id="0" name=""/>
        <dsp:cNvSpPr/>
      </dsp:nvSpPr>
      <dsp:spPr>
        <a:xfrm>
          <a:off x="3088938" y="936896"/>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solidFill>
                <a:schemeClr val="bg1">
                  <a:lumMod val="65000"/>
                </a:schemeClr>
              </a:solidFill>
              <a:latin typeface="Barlow Semi Condensed" panose="00000506000000000000" pitchFamily="2" charset="0"/>
            </a:rPr>
            <a:t>2. System analysis</a:t>
          </a:r>
        </a:p>
      </dsp:txBody>
      <dsp:txXfrm>
        <a:off x="3116606" y="964564"/>
        <a:ext cx="1600666" cy="511450"/>
      </dsp:txXfrm>
    </dsp:sp>
    <dsp:sp modelId="{15A02676-7BAA-461E-BF6F-B2DDB077B695}">
      <dsp:nvSpPr>
        <dsp:cNvPr id="0" name=""/>
        <dsp:cNvSpPr/>
      </dsp:nvSpPr>
      <dsp:spPr>
        <a:xfrm>
          <a:off x="1878160" y="117125"/>
          <a:ext cx="1871229" cy="1871229"/>
        </a:xfrm>
        <a:custGeom>
          <a:avLst/>
          <a:gdLst/>
          <a:ahLst/>
          <a:cxnLst/>
          <a:rect l="0" t="0" r="0" b="0"/>
          <a:pathLst>
            <a:path>
              <a:moveTo>
                <a:pt x="1700120" y="1474972"/>
              </a:moveTo>
              <a:arcTo wR="935614" hR="935614" stAng="21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9B9F1730-0D77-4FDA-BE58-29B681C1D286}">
      <dsp:nvSpPr>
        <dsp:cNvPr id="0" name=""/>
        <dsp:cNvSpPr/>
      </dsp:nvSpPr>
      <dsp:spPr>
        <a:xfrm>
          <a:off x="2153323" y="1872511"/>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solidFill>
                <a:schemeClr val="bg1">
                  <a:lumMod val="65000"/>
                </a:schemeClr>
              </a:solidFill>
              <a:latin typeface="Barlow Semi Condensed" panose="00000506000000000000" pitchFamily="2" charset="0"/>
            </a:rPr>
            <a:t>3. System designs</a:t>
          </a:r>
        </a:p>
      </dsp:txBody>
      <dsp:txXfrm>
        <a:off x="2180991" y="1900179"/>
        <a:ext cx="1600666" cy="511450"/>
      </dsp:txXfrm>
    </dsp:sp>
    <dsp:sp modelId="{D229A974-99E9-4CD2-B6D7-87F521BBB989}">
      <dsp:nvSpPr>
        <dsp:cNvPr id="0" name=""/>
        <dsp:cNvSpPr/>
      </dsp:nvSpPr>
      <dsp:spPr>
        <a:xfrm>
          <a:off x="2213260" y="117125"/>
          <a:ext cx="1871229" cy="1871229"/>
        </a:xfrm>
        <a:custGeom>
          <a:avLst/>
          <a:gdLst/>
          <a:ahLst/>
          <a:cxnLst/>
          <a:rect l="0" t="0" r="0" b="0"/>
          <a:pathLst>
            <a:path>
              <a:moveTo>
                <a:pt x="396257" y="1700120"/>
              </a:moveTo>
              <a:arcTo wR="935614" hR="935614" stAng="75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340F88D3-1C53-4CF0-8A55-80FDFA725904}">
      <dsp:nvSpPr>
        <dsp:cNvPr id="0" name=""/>
        <dsp:cNvSpPr/>
      </dsp:nvSpPr>
      <dsp:spPr>
        <a:xfrm>
          <a:off x="1217709" y="936896"/>
          <a:ext cx="1656002" cy="566786"/>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SG" sz="1100" kern="1200">
              <a:solidFill>
                <a:schemeClr val="bg1">
                  <a:lumMod val="65000"/>
                </a:schemeClr>
              </a:solidFill>
              <a:latin typeface="Barlow Semi Condensed" panose="00000506000000000000" pitchFamily="2" charset="0"/>
            </a:rPr>
            <a:t>4. System implementation &amp; operation</a:t>
          </a:r>
        </a:p>
      </dsp:txBody>
      <dsp:txXfrm>
        <a:off x="1245377" y="964564"/>
        <a:ext cx="1600666" cy="511450"/>
      </dsp:txXfrm>
    </dsp:sp>
    <dsp:sp modelId="{BB1B0646-74B5-43DB-A79A-987F1B8064ED}">
      <dsp:nvSpPr>
        <dsp:cNvPr id="0" name=""/>
        <dsp:cNvSpPr/>
      </dsp:nvSpPr>
      <dsp:spPr>
        <a:xfrm>
          <a:off x="2213260" y="452225"/>
          <a:ext cx="1871229" cy="1871229"/>
        </a:xfrm>
        <a:custGeom>
          <a:avLst/>
          <a:gdLst/>
          <a:ahLst/>
          <a:cxnLst/>
          <a:rect l="0" t="0" r="0" b="0"/>
          <a:pathLst>
            <a:path>
              <a:moveTo>
                <a:pt x="171109" y="396257"/>
              </a:moveTo>
              <a:arcTo wR="935614" hR="935614" stAng="12912176" swAng="1175649"/>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AFD07-5AC6-4BF5-BC93-778D474AE4FE}">
      <dsp:nvSpPr>
        <dsp:cNvPr id="0" name=""/>
        <dsp:cNvSpPr/>
      </dsp:nvSpPr>
      <dsp:spPr>
        <a:xfrm>
          <a:off x="1924171" y="465"/>
          <a:ext cx="1323726" cy="45306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kern="1200">
              <a:solidFill>
                <a:schemeClr val="bg1">
                  <a:lumMod val="65000"/>
                </a:schemeClr>
              </a:solidFill>
              <a:latin typeface="Barlow Semi Condensed" panose="00000506000000000000" pitchFamily="2" charset="0"/>
            </a:rPr>
            <a:t>1. System planning &amp; selection</a:t>
          </a:r>
        </a:p>
      </dsp:txBody>
      <dsp:txXfrm>
        <a:off x="1946288" y="22582"/>
        <a:ext cx="1279492" cy="408827"/>
      </dsp:txXfrm>
    </dsp:sp>
    <dsp:sp modelId="{EAC2ED01-0AE1-415D-AE3F-271F7B3C7B52}">
      <dsp:nvSpPr>
        <dsp:cNvPr id="0" name=""/>
        <dsp:cNvSpPr/>
      </dsp:nvSpPr>
      <dsp:spPr>
        <a:xfrm>
          <a:off x="1703119" y="361018"/>
          <a:ext cx="1497783" cy="1497783"/>
        </a:xfrm>
        <a:custGeom>
          <a:avLst/>
          <a:gdLst/>
          <a:ahLst/>
          <a:cxnLst/>
          <a:rect l="0" t="0" r="0" b="0"/>
          <a:pathLst>
            <a:path>
              <a:moveTo>
                <a:pt x="1180382" y="136801"/>
              </a:moveTo>
              <a:arcTo wR="748891" hR="748891" stAng="18310905" swAng="1178190"/>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A2C2D9-CD6D-4D6E-8958-4C54A6D7C186}">
      <dsp:nvSpPr>
        <dsp:cNvPr id="0" name=""/>
        <dsp:cNvSpPr/>
      </dsp:nvSpPr>
      <dsp:spPr>
        <a:xfrm>
          <a:off x="2673063" y="749356"/>
          <a:ext cx="1323726" cy="45306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kern="1200">
              <a:solidFill>
                <a:schemeClr val="bg1">
                  <a:lumMod val="65000"/>
                </a:schemeClr>
              </a:solidFill>
              <a:latin typeface="Barlow Semi Condensed" panose="00000506000000000000" pitchFamily="2" charset="0"/>
            </a:rPr>
            <a:t>2. System analysis</a:t>
          </a:r>
        </a:p>
      </dsp:txBody>
      <dsp:txXfrm>
        <a:off x="2695180" y="771473"/>
        <a:ext cx="1279492" cy="408827"/>
      </dsp:txXfrm>
    </dsp:sp>
    <dsp:sp modelId="{15A02676-7BAA-461E-BF6F-B2DDB077B695}">
      <dsp:nvSpPr>
        <dsp:cNvPr id="0" name=""/>
        <dsp:cNvSpPr/>
      </dsp:nvSpPr>
      <dsp:spPr>
        <a:xfrm>
          <a:off x="1703119" y="92972"/>
          <a:ext cx="1497783" cy="1497783"/>
        </a:xfrm>
        <a:custGeom>
          <a:avLst/>
          <a:gdLst/>
          <a:ahLst/>
          <a:cxnLst/>
          <a:rect l="0" t="0" r="0" b="0"/>
          <a:pathLst>
            <a:path>
              <a:moveTo>
                <a:pt x="1360982" y="1180382"/>
              </a:moveTo>
              <a:arcTo wR="748891" hR="748891" stAng="2110905" swAng="1178190"/>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9B9F1730-0D77-4FDA-BE58-29B681C1D286}">
      <dsp:nvSpPr>
        <dsp:cNvPr id="0" name=""/>
        <dsp:cNvSpPr/>
      </dsp:nvSpPr>
      <dsp:spPr>
        <a:xfrm>
          <a:off x="1924171" y="1498248"/>
          <a:ext cx="1323726" cy="45306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kern="1200">
              <a:solidFill>
                <a:schemeClr val="bg1">
                  <a:lumMod val="65000"/>
                </a:schemeClr>
              </a:solidFill>
              <a:latin typeface="Barlow Semi Condensed" panose="00000506000000000000" pitchFamily="2" charset="0"/>
            </a:rPr>
            <a:t>3. System designs</a:t>
          </a:r>
        </a:p>
      </dsp:txBody>
      <dsp:txXfrm>
        <a:off x="1946288" y="1520365"/>
        <a:ext cx="1279492" cy="408827"/>
      </dsp:txXfrm>
    </dsp:sp>
    <dsp:sp modelId="{D229A974-99E9-4CD2-B6D7-87F521BBB989}">
      <dsp:nvSpPr>
        <dsp:cNvPr id="0" name=""/>
        <dsp:cNvSpPr/>
      </dsp:nvSpPr>
      <dsp:spPr>
        <a:xfrm>
          <a:off x="1971165" y="92972"/>
          <a:ext cx="1497783" cy="1497783"/>
        </a:xfrm>
        <a:custGeom>
          <a:avLst/>
          <a:gdLst/>
          <a:ahLst/>
          <a:cxnLst/>
          <a:rect l="0" t="0" r="0" b="0"/>
          <a:pathLst>
            <a:path>
              <a:moveTo>
                <a:pt x="317401" y="1360982"/>
              </a:moveTo>
              <a:arcTo wR="748891" hR="748891" stAng="7510905" swAng="1178190"/>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340F88D3-1C53-4CF0-8A55-80FDFA725904}">
      <dsp:nvSpPr>
        <dsp:cNvPr id="0" name=""/>
        <dsp:cNvSpPr/>
      </dsp:nvSpPr>
      <dsp:spPr>
        <a:xfrm>
          <a:off x="1175279" y="749356"/>
          <a:ext cx="1323726" cy="453061"/>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SG" sz="900" kern="1200">
              <a:solidFill>
                <a:schemeClr val="bg1">
                  <a:lumMod val="65000"/>
                </a:schemeClr>
              </a:solidFill>
              <a:latin typeface="Barlow Semi Condensed" panose="00000506000000000000" pitchFamily="2" charset="0"/>
            </a:rPr>
            <a:t>4. System implementation &amp; operation</a:t>
          </a:r>
        </a:p>
      </dsp:txBody>
      <dsp:txXfrm>
        <a:off x="1197396" y="771473"/>
        <a:ext cx="1279492" cy="408827"/>
      </dsp:txXfrm>
    </dsp:sp>
    <dsp:sp modelId="{BB1B0646-74B5-43DB-A79A-987F1B8064ED}">
      <dsp:nvSpPr>
        <dsp:cNvPr id="0" name=""/>
        <dsp:cNvSpPr/>
      </dsp:nvSpPr>
      <dsp:spPr>
        <a:xfrm>
          <a:off x="1971165" y="361018"/>
          <a:ext cx="1497783" cy="1497783"/>
        </a:xfrm>
        <a:custGeom>
          <a:avLst/>
          <a:gdLst/>
          <a:ahLst/>
          <a:cxnLst/>
          <a:rect l="0" t="0" r="0" b="0"/>
          <a:pathLst>
            <a:path>
              <a:moveTo>
                <a:pt x="136801" y="317401"/>
              </a:moveTo>
              <a:arcTo wR="748891" hR="748891" stAng="12910905" swAng="1178190"/>
            </a:path>
          </a:pathLst>
        </a:custGeom>
        <a:noFill/>
        <a:ln w="28575"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25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Less costly, faster to procure, of higher quality, less risky than custom systems</a:t>
            </a:r>
            <a:endParaRPr/>
          </a:p>
        </p:txBody>
      </p:sp>
    </p:spTree>
    <p:extLst>
      <p:ext uri="{BB962C8B-B14F-4D97-AF65-F5344CB8AC3E}">
        <p14:creationId xmlns:p14="http://schemas.microsoft.com/office/powerpoint/2010/main" val="1269654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Describes the life of an information system from conception to retirement</a:t>
            </a:r>
          </a:p>
        </p:txBody>
      </p:sp>
    </p:spTree>
    <p:extLst>
      <p:ext uri="{BB962C8B-B14F-4D97-AF65-F5344CB8AC3E}">
        <p14:creationId xmlns:p14="http://schemas.microsoft.com/office/powerpoint/2010/main" val="292416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IS planning process – formal/</a:t>
            </a:r>
            <a:r>
              <a:rPr lang="en-SG" err="1"/>
              <a:t>adhoc</a:t>
            </a:r>
            <a:r>
              <a:rPr lang="en-SG"/>
              <a:t> due to limited resources, selecting critical projects</a:t>
            </a:r>
          </a:p>
          <a:p>
            <a:pPr marL="0" lvl="0" indent="0" algn="l" rtl="0">
              <a:spcBef>
                <a:spcPts val="0"/>
              </a:spcBef>
              <a:spcAft>
                <a:spcPts val="0"/>
              </a:spcAft>
              <a:buNone/>
            </a:pPr>
            <a:r>
              <a:rPr lang="en-SG"/>
              <a:t>Developing business case - </a:t>
            </a:r>
            <a:endParaRPr/>
          </a:p>
        </p:txBody>
      </p:sp>
    </p:spTree>
    <p:extLst>
      <p:ext uri="{BB962C8B-B14F-4D97-AF65-F5344CB8AC3E}">
        <p14:creationId xmlns:p14="http://schemas.microsoft.com/office/powerpoint/2010/main" val="997545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IS planning process – formal/</a:t>
            </a:r>
            <a:r>
              <a:rPr lang="en-SG" err="1"/>
              <a:t>adhoc</a:t>
            </a:r>
            <a:r>
              <a:rPr lang="en-SG"/>
              <a:t> due to limited resources, selecting critical projects</a:t>
            </a:r>
          </a:p>
          <a:p>
            <a:pPr marL="0" lvl="0" indent="0" algn="l" rtl="0">
              <a:spcBef>
                <a:spcPts val="0"/>
              </a:spcBef>
              <a:spcAft>
                <a:spcPts val="0"/>
              </a:spcAft>
              <a:buNone/>
            </a:pPr>
            <a:r>
              <a:rPr lang="en-SG"/>
              <a:t>Developing business case - </a:t>
            </a:r>
            <a:endParaRPr/>
          </a:p>
        </p:txBody>
      </p:sp>
    </p:spTree>
    <p:extLst>
      <p:ext uri="{BB962C8B-B14F-4D97-AF65-F5344CB8AC3E}">
        <p14:creationId xmlns:p14="http://schemas.microsoft.com/office/powerpoint/2010/main" val="2715227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92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a:t>1.5 min</a:t>
            </a:r>
          </a:p>
          <a:p>
            <a:pPr marL="0" lvl="0" indent="0" algn="l" rtl="0">
              <a:spcBef>
                <a:spcPts val="0"/>
              </a:spcBef>
              <a:spcAft>
                <a:spcPts val="0"/>
              </a:spcAft>
              <a:buNone/>
            </a:pPr>
            <a:endParaRPr lang="en-SG" sz="1400"/>
          </a:p>
          <a:p>
            <a:pPr marL="0" lvl="0" indent="0" algn="l" rtl="0">
              <a:spcBef>
                <a:spcPts val="0"/>
              </a:spcBef>
              <a:spcAft>
                <a:spcPts val="0"/>
              </a:spcAft>
              <a:buNone/>
            </a:pPr>
            <a:r>
              <a:rPr lang="en-SG" sz="1400"/>
              <a:t>So in a few words for class part, can anyone share why you wouldn’t do inhouse development?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a:t>So all different companies have many different reasons right .. </a:t>
            </a:r>
          </a:p>
          <a:p>
            <a:pPr marL="0" lvl="0" indent="0" algn="l" rtl="0">
              <a:spcBef>
                <a:spcPts val="0"/>
              </a:spcBef>
              <a:spcAft>
                <a:spcPts val="0"/>
              </a:spcAft>
              <a:buNone/>
            </a:pPr>
            <a:endParaRPr lang="en-SG"/>
          </a:p>
        </p:txBody>
      </p:sp>
    </p:spTree>
    <p:extLst>
      <p:ext uri="{BB962C8B-B14F-4D97-AF65-F5344CB8AC3E}">
        <p14:creationId xmlns:p14="http://schemas.microsoft.com/office/powerpoint/2010/main" val="86293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so thanks for sharing all your points and experiences. Different companies have many different reasons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So what you can do if you cannot or choose not to do in house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A company can explore buying ready </a:t>
            </a:r>
            <a:r>
              <a:rPr lang="en-US" err="1"/>
              <a:t>softwares</a:t>
            </a:r>
            <a:r>
              <a:rPr lang="en-US"/>
              <a:t> / solutions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Or outsourcing the development where we engage a vendor directly or advisory company.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962418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Reliability - Solutions like Oracle or SAP for finance and been tested and proven across the years</a:t>
            </a:r>
          </a:p>
          <a:p>
            <a:pPr marL="0" lvl="0" indent="0" algn="l" rtl="0">
              <a:spcBef>
                <a:spcPts val="0"/>
              </a:spcBef>
              <a:spcAft>
                <a:spcPts val="0"/>
              </a:spcAft>
              <a:buFontTx/>
              <a:buNone/>
            </a:pPr>
            <a:endParaRPr lang="en-US"/>
          </a:p>
          <a:p>
            <a:pPr marL="0" lvl="0" indent="0" algn="l" rtl="0">
              <a:spcBef>
                <a:spcPts val="0"/>
              </a:spcBef>
              <a:spcAft>
                <a:spcPts val="0"/>
              </a:spcAft>
              <a:buFontTx/>
              <a:buNone/>
            </a:pPr>
            <a:r>
              <a:rPr lang="en-US"/>
              <a:t>2) Save time - When you do not rely on the software to have a significant strategic advantage, why not just buy something that suit your purpose to reduce hassle …eg. Is it an advantage for you to build your own cloud vs using AWS?  Which brings me to the next point about costing</a:t>
            </a:r>
          </a:p>
          <a:p>
            <a:pPr marL="171450" lvl="0" indent="-171450" algn="l" rtl="0">
              <a:spcBef>
                <a:spcPts val="0"/>
              </a:spcBef>
              <a:spcAft>
                <a:spcPts val="0"/>
              </a:spcAft>
              <a:buFontTx/>
              <a:buChar char="-"/>
            </a:pPr>
            <a:endParaRPr lang="en-US"/>
          </a:p>
          <a:p>
            <a:pPr marL="0" lvl="0" indent="0" algn="l" rtl="0">
              <a:spcBef>
                <a:spcPts val="0"/>
              </a:spcBef>
              <a:spcAft>
                <a:spcPts val="0"/>
              </a:spcAft>
              <a:buFontTx/>
              <a:buNone/>
            </a:pPr>
            <a:r>
              <a:rPr lang="en-US"/>
              <a:t>3) Save immediate costs – subscribing or purchasing may be cheaper than hiring an internal team</a:t>
            </a:r>
          </a:p>
          <a:p>
            <a:pPr marL="0" lvl="0" indent="0" algn="l" rtl="0">
              <a:spcBef>
                <a:spcPts val="0"/>
              </a:spcBef>
              <a:spcAft>
                <a:spcPts val="0"/>
              </a:spcAft>
              <a:buFontTx/>
              <a:buNone/>
            </a:pPr>
            <a:endParaRPr lang="en-US"/>
          </a:p>
          <a:p>
            <a:pPr marL="0" lvl="0" indent="0" algn="l" rtl="0">
              <a:spcBef>
                <a:spcPts val="0"/>
              </a:spcBef>
              <a:spcAft>
                <a:spcPts val="0"/>
              </a:spcAft>
              <a:buFontTx/>
              <a:buNone/>
            </a:pPr>
            <a:r>
              <a:rPr lang="en-US"/>
              <a:t>4) Save on-going and future costs and trouble as Maintenance and support is more readily available especially in SAAS.</a:t>
            </a:r>
          </a:p>
          <a:p>
            <a:pPr marL="0" lvl="0" indent="0" algn="l" rtl="0">
              <a:spcBef>
                <a:spcPts val="0"/>
              </a:spcBef>
              <a:spcAft>
                <a:spcPts val="0"/>
              </a:spcAft>
              <a:buFontTx/>
              <a:buNone/>
            </a:pPr>
            <a:r>
              <a:rPr lang="en-US"/>
              <a:t>==============================================</a:t>
            </a:r>
          </a:p>
          <a:p>
            <a:pPr marL="0" lvl="0" indent="0" algn="l" rtl="0">
              <a:spcBef>
                <a:spcPts val="0"/>
              </a:spcBef>
              <a:spcAft>
                <a:spcPts val="0"/>
              </a:spcAft>
              <a:buFontTx/>
              <a:buNone/>
            </a:pPr>
            <a:endParaRPr lang="en-US"/>
          </a:p>
          <a:p>
            <a:pPr marL="0" lvl="0" indent="0" algn="l" rtl="0">
              <a:spcBef>
                <a:spcPts val="0"/>
              </a:spcBef>
              <a:spcAft>
                <a:spcPts val="0"/>
              </a:spcAft>
              <a:buFontTx/>
              <a:buNone/>
            </a:pPr>
            <a:r>
              <a:rPr lang="en-US"/>
              <a:t>Generally these are the advantages but of course, different conclusion applies for different companies ……</a:t>
            </a:r>
          </a:p>
          <a:p>
            <a:pPr marL="0" lvl="0" indent="0" algn="l" rtl="0">
              <a:spcBef>
                <a:spcPts val="0"/>
              </a:spcBef>
              <a:spcAft>
                <a:spcPts val="0"/>
              </a:spcAft>
              <a:buFontTx/>
              <a:buNone/>
            </a:pPr>
            <a:endParaRPr lang="en-US"/>
          </a:p>
          <a:p>
            <a:pPr marL="0" lvl="0" indent="0" algn="l" rtl="0">
              <a:spcBef>
                <a:spcPts val="0"/>
              </a:spcBef>
              <a:spcAft>
                <a:spcPts val="0"/>
              </a:spcAft>
              <a:buFontTx/>
              <a:buNone/>
            </a:pPr>
            <a:r>
              <a:rPr lang="en-US"/>
              <a:t>Disadvantage --- limited customization, or you might end up with huge customization required like the DBS case of 22k </a:t>
            </a:r>
            <a:r>
              <a:rPr lang="en-US" err="1"/>
              <a:t>wishlists</a:t>
            </a:r>
            <a:r>
              <a:rPr lang="en-US"/>
              <a:t>, </a:t>
            </a:r>
          </a:p>
          <a:p>
            <a:pPr marL="0" lvl="0" indent="0" algn="l" rtl="0">
              <a:spcBef>
                <a:spcPts val="0"/>
              </a:spcBef>
              <a:spcAft>
                <a:spcPts val="0"/>
              </a:spcAft>
              <a:buFontTx/>
              <a:buNone/>
            </a:pPr>
            <a:r>
              <a:rPr lang="en-US"/>
              <a:t>no advantage over competitors, </a:t>
            </a:r>
          </a:p>
        </p:txBody>
      </p:sp>
    </p:spTree>
    <p:extLst>
      <p:ext uri="{BB962C8B-B14F-4D97-AF65-F5344CB8AC3E}">
        <p14:creationId xmlns:p14="http://schemas.microsoft.com/office/powerpoint/2010/main" val="428254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The 2</a:t>
            </a:r>
            <a:r>
              <a:rPr lang="en-SG" baseline="30000"/>
              <a:t>nd</a:t>
            </a:r>
            <a:r>
              <a:rPr lang="en-SG"/>
              <a:t> possible direction is to think about outsourcing the systems development. </a:t>
            </a:r>
          </a:p>
          <a:p>
            <a:pPr marL="0" lvl="0" indent="0" algn="l" rtl="0">
              <a:spcBef>
                <a:spcPts val="0"/>
              </a:spcBef>
              <a:spcAft>
                <a:spcPts val="0"/>
              </a:spcAft>
              <a:buNone/>
            </a:pPr>
            <a:endParaRPr lang="en-SG"/>
          </a:p>
          <a:p>
            <a:pPr marL="228600" lvl="0" indent="-228600" algn="l" rtl="0">
              <a:spcBef>
                <a:spcPts val="0"/>
              </a:spcBef>
              <a:spcAft>
                <a:spcPts val="0"/>
              </a:spcAft>
              <a:buAutoNum type="arabicParenR"/>
            </a:pPr>
            <a:r>
              <a:rPr lang="en-SG"/>
              <a:t>Speed – outsourcing usually have a ready team of experts standing by .. Speed and risk mitigation advantage</a:t>
            </a:r>
          </a:p>
          <a:p>
            <a:pPr marL="0" lvl="0" indent="0" algn="l" rtl="0">
              <a:spcBef>
                <a:spcPts val="0"/>
              </a:spcBef>
              <a:spcAft>
                <a:spcPts val="0"/>
              </a:spcAft>
              <a:buNone/>
            </a:pPr>
            <a:endParaRPr lang="en-SG"/>
          </a:p>
          <a:p>
            <a:pPr marL="0" lvl="0" indent="0" algn="l" rtl="0">
              <a:spcBef>
                <a:spcPts val="0"/>
              </a:spcBef>
              <a:spcAft>
                <a:spcPts val="0"/>
              </a:spcAft>
              <a:buNone/>
            </a:pPr>
            <a:r>
              <a:rPr lang="en-SG"/>
              <a:t>2) When you need a customised solution, but the software is not a core competency of the company……</a:t>
            </a:r>
          </a:p>
          <a:p>
            <a:pPr marL="0" lvl="0" indent="0" algn="l" rtl="0">
              <a:spcBef>
                <a:spcPts val="0"/>
              </a:spcBef>
              <a:spcAft>
                <a:spcPts val="0"/>
              </a:spcAft>
              <a:buNone/>
            </a:pPr>
            <a:endParaRPr lang="en-SG"/>
          </a:p>
          <a:p>
            <a:pPr marL="0" lvl="0" indent="0" algn="l" rtl="0">
              <a:spcBef>
                <a:spcPts val="0"/>
              </a:spcBef>
              <a:spcAft>
                <a:spcPts val="0"/>
              </a:spcAft>
              <a:buNone/>
            </a:pPr>
            <a:r>
              <a:rPr lang="en-SG"/>
              <a:t>3) And lastly is costs. Cost of hiring more expensive than outsourcing….. not only include the salary, </a:t>
            </a:r>
            <a:r>
              <a:rPr lang="en-US"/>
              <a:t>training them, sustaining them.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Again these are general advantages and different conclusion applies for different companies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Disadvantage --- project and vendor management issues, miscommunication, overrun budgets, frustration and not getting what you want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endParaRPr lang="en-SG"/>
          </a:p>
        </p:txBody>
      </p:sp>
    </p:spTree>
    <p:extLst>
      <p:ext uri="{BB962C8B-B14F-4D97-AF65-F5344CB8AC3E}">
        <p14:creationId xmlns:p14="http://schemas.microsoft.com/office/powerpoint/2010/main" val="387123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 So usually it starts off with a need --- business request, regulatory, Audit, gaps to fix in the current process or infrastructure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And then the company will assess to  buy or build or subscribe…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 The RFP is a formal document on the company header that is sent out to vendors, telling them what your company needs and the limitations.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 Following in the next 3 – 6 months, there will be consultations and demos with various key stakeholders within the company to do detailed assessment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 company has to find a way to assess the proposals, before signing a contract with the vendor.</a:t>
            </a:r>
          </a:p>
          <a:p>
            <a:pPr marL="0" lvl="0" indent="0" algn="l" rtl="0">
              <a:spcBef>
                <a:spcPts val="0"/>
              </a:spcBef>
              <a:spcAft>
                <a:spcPts val="0"/>
              </a:spcAft>
              <a:buNone/>
            </a:pPr>
            <a:r>
              <a:rPr lang="en-US"/>
              <a:t>costs, reliability, suitability to existing systems,</a:t>
            </a:r>
          </a:p>
          <a:p>
            <a:pPr marL="0" lvl="0" indent="0" algn="l" rtl="0">
              <a:spcBef>
                <a:spcPts val="0"/>
              </a:spcBef>
              <a:spcAft>
                <a:spcPts val="0"/>
              </a:spcAft>
              <a:buNone/>
            </a:pPr>
            <a:endParaRPr lang="en-US"/>
          </a:p>
          <a:p>
            <a:pPr marL="0" lvl="0" indent="0" algn="l" rtl="0">
              <a:spcBef>
                <a:spcPts val="0"/>
              </a:spcBef>
              <a:spcAft>
                <a:spcPts val="0"/>
              </a:spcAft>
              <a:buNone/>
            </a:pPr>
            <a:r>
              <a:rPr lang="en-US"/>
              <a:t>- invisible force called supplier pressure also, which the working level will not be aware of so don’t be sad if you did a comprehensive assessment and yet the final selection just drops from the sky out of nowhere.</a:t>
            </a:r>
          </a:p>
          <a:p>
            <a:pPr marL="0" lvl="0" indent="0" algn="l" rtl="0">
              <a:spcBef>
                <a:spcPts val="0"/>
              </a:spcBef>
              <a:spcAft>
                <a:spcPts val="0"/>
              </a:spcAft>
              <a:buNone/>
            </a:pPr>
            <a:endParaRPr lang="en-SG"/>
          </a:p>
        </p:txBody>
      </p:sp>
    </p:spTree>
    <p:extLst>
      <p:ext uri="{BB962C8B-B14F-4D97-AF65-F5344CB8AC3E}">
        <p14:creationId xmlns:p14="http://schemas.microsoft.com/office/powerpoint/2010/main" val="371730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a:t>So we have been talking about building and acquiring systems solutions. </a:t>
            </a:r>
          </a:p>
          <a:p>
            <a:pPr marL="0" lvl="0" indent="0" algn="l" rtl="0">
              <a:spcBef>
                <a:spcPts val="0"/>
              </a:spcBef>
              <a:spcAft>
                <a:spcPts val="0"/>
              </a:spcAft>
              <a:buNone/>
            </a:pPr>
            <a:r>
              <a:rPr lang="en-US"/>
              <a:t>But I wanted to cover a bit more about this idea of outsourcing as a whole.</a:t>
            </a:r>
          </a:p>
          <a:p>
            <a:pPr marL="0" lvl="0" indent="0" algn="l" rtl="0">
              <a:spcBef>
                <a:spcPts val="0"/>
              </a:spcBef>
              <a:spcAft>
                <a:spcPts val="0"/>
              </a:spcAft>
              <a:buNone/>
            </a:pPr>
            <a:r>
              <a:rPr lang="en-US"/>
              <a:t>In certain scenarios,  Outsourcing should not only be considered for a single system, development. It can also be explored from a company strategic perspective for entire functions</a:t>
            </a:r>
            <a:endParaRPr lang="en-SG"/>
          </a:p>
          <a:p>
            <a:pPr marL="0" lvl="0" indent="0" algn="l" rtl="0">
              <a:spcBef>
                <a:spcPts val="0"/>
              </a:spcBef>
              <a:spcAft>
                <a:spcPts val="0"/>
              </a:spcAft>
              <a:buNone/>
            </a:pPr>
            <a:endParaRPr lang="en-US"/>
          </a:p>
          <a:p>
            <a:pPr marL="0" lvl="0" indent="0" algn="l" rtl="0">
              <a:spcBef>
                <a:spcPts val="0"/>
              </a:spcBef>
              <a:spcAft>
                <a:spcPts val="0"/>
              </a:spcAft>
              <a:buNone/>
            </a:pPr>
            <a:r>
              <a:rPr lang="en-US"/>
              <a:t>So you should only outsource when you will not loose a competitive advantage, </a:t>
            </a:r>
            <a:r>
              <a:rPr lang="en-US" err="1"/>
              <a:t>infact</a:t>
            </a:r>
            <a:r>
              <a:rPr lang="en-US"/>
              <a:t> you should gain some resource or advantage from the outsourcing as it can help you to save limited resource for you to focus on your main business</a:t>
            </a:r>
          </a:p>
          <a:p>
            <a:pPr marL="0" lvl="0" indent="0" algn="l" rtl="0">
              <a:spcBef>
                <a:spcPts val="0"/>
              </a:spcBef>
              <a:spcAft>
                <a:spcPts val="0"/>
              </a:spcAft>
              <a:buNone/>
            </a:pPr>
            <a:r>
              <a:rPr lang="en-US" b="0"/>
              <a:t>You need to assess if the function / service is a strategic advantage for your company.</a:t>
            </a:r>
          </a:p>
          <a:p>
            <a:pPr marL="0" lvl="0" indent="0" algn="l" rtl="0">
              <a:spcBef>
                <a:spcPts val="0"/>
              </a:spcBef>
              <a:spcAft>
                <a:spcPts val="0"/>
              </a:spcAft>
              <a:buNone/>
            </a:pPr>
            <a:endParaRPr lang="en-US" b="1"/>
          </a:p>
          <a:p>
            <a:pPr marL="0" lvl="0" indent="0" algn="l" rtl="0">
              <a:spcBef>
                <a:spcPts val="0"/>
              </a:spcBef>
              <a:spcAft>
                <a:spcPts val="0"/>
              </a:spcAft>
              <a:buNone/>
            </a:pPr>
            <a:endParaRPr lang="en-US" b="1"/>
          </a:p>
          <a:p>
            <a:pPr marL="0" lvl="0" indent="0" algn="l" rtl="0">
              <a:spcBef>
                <a:spcPts val="0"/>
              </a:spcBef>
              <a:spcAft>
                <a:spcPts val="0"/>
              </a:spcAft>
              <a:buNone/>
            </a:pPr>
            <a:r>
              <a:rPr lang="en-US" b="1"/>
              <a:t>So in the next slide, …..</a:t>
            </a:r>
            <a:endParaRPr lang="en-US"/>
          </a:p>
          <a:p>
            <a:pPr marL="0" lvl="0" indent="0" algn="l" rtl="0">
              <a:spcBef>
                <a:spcPts val="0"/>
              </a:spcBef>
              <a:spcAft>
                <a:spcPts val="0"/>
              </a:spcAft>
              <a:buNone/>
            </a:pPr>
            <a:endParaRPr lang="en-US"/>
          </a:p>
          <a:p>
            <a:endParaRPr lang="en-SG"/>
          </a:p>
        </p:txBody>
      </p:sp>
    </p:spTree>
    <p:extLst>
      <p:ext uri="{BB962C8B-B14F-4D97-AF65-F5344CB8AC3E}">
        <p14:creationId xmlns:p14="http://schemas.microsoft.com/office/powerpoint/2010/main" val="949978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what business functions do you think Apple outsource?</a:t>
            </a:r>
          </a:p>
          <a:p>
            <a:pPr marL="0" lvl="0" indent="0" algn="l" rtl="0">
              <a:spcBef>
                <a:spcPts val="0"/>
              </a:spcBef>
              <a:spcAft>
                <a:spcPts val="0"/>
              </a:spcAft>
              <a:buNone/>
            </a:pPr>
            <a:endParaRPr lang="en-US"/>
          </a:p>
          <a:p>
            <a:pPr marL="0" lvl="0" indent="0" algn="l" rtl="0">
              <a:spcBef>
                <a:spcPts val="0"/>
              </a:spcBef>
              <a:spcAft>
                <a:spcPts val="0"/>
              </a:spcAft>
              <a:buNone/>
            </a:pPr>
            <a:r>
              <a:rPr lang="en-US"/>
              <a:t>Think about the Product, Customer intimacy and Operational excellence ……</a:t>
            </a:r>
            <a:endParaRPr lang="en-SG"/>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err="1"/>
              <a:t>Xxxxxxxxxxxxx</a:t>
            </a:r>
            <a:r>
              <a:rPr lang="en-US"/>
              <a:t> class part for 1.5 min </a:t>
            </a:r>
            <a:r>
              <a:rPr lang="en-US" err="1"/>
              <a:t>xxxxxx</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05009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So how should you decide? So, we all know that Apple’s strategy is in product leadership. Quality and Innovation is their strategic advantage, so you want to keep these functions INHOUSE.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So again, you need to distinguish between strategic and critical element, generic.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r>
              <a:rPr lang="en-US"/>
              <a:t>The manufacturing is a critical element, however it can be </a:t>
            </a:r>
            <a:r>
              <a:rPr lang="en-US" err="1"/>
              <a:t>overcomed</a:t>
            </a:r>
            <a:r>
              <a:rPr lang="en-US"/>
              <a:t> by partnering with a reliable partner</a:t>
            </a:r>
          </a:p>
          <a:p>
            <a:pPr marL="0" lvl="0" indent="0" algn="l" rtl="0">
              <a:spcBef>
                <a:spcPts val="0"/>
              </a:spcBef>
              <a:spcAft>
                <a:spcPts val="0"/>
              </a:spcAft>
              <a:buNone/>
            </a:pPr>
            <a:r>
              <a:rPr lang="en-US"/>
              <a:t>Distribution is a routine task which can be easily outsourced without putting the company in jeopardy.</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116928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0"/>
              <a:t>I provide here another 2 examples in Ikea and DBS ===</a:t>
            </a:r>
          </a:p>
          <a:p>
            <a:pPr marL="0" lvl="0" indent="0" algn="l" rtl="0">
              <a:spcBef>
                <a:spcPts val="0"/>
              </a:spcBef>
              <a:spcAft>
                <a:spcPts val="0"/>
              </a:spcAft>
              <a:buNone/>
            </a:pPr>
            <a:r>
              <a:rPr lang="en-US" b="0"/>
              <a:t>= Ikea keep the manufacturing inhouse to keep it cheap and control over the designs / quality, if not we can’t buy wooden chairs at $20 ….</a:t>
            </a:r>
          </a:p>
          <a:p>
            <a:pPr marL="0" lvl="0" indent="0" algn="l" rtl="0">
              <a:spcBef>
                <a:spcPts val="0"/>
              </a:spcBef>
              <a:spcAft>
                <a:spcPts val="0"/>
              </a:spcAft>
              <a:buNone/>
            </a:pPr>
            <a:endParaRPr lang="en-US" b="0"/>
          </a:p>
          <a:p>
            <a:pPr marL="0" lvl="0" indent="0" algn="l" rtl="0">
              <a:spcBef>
                <a:spcPts val="0"/>
              </a:spcBef>
              <a:spcAft>
                <a:spcPts val="0"/>
              </a:spcAft>
              <a:buNone/>
            </a:pPr>
            <a:r>
              <a:rPr lang="en-US" b="0"/>
              <a:t>= DBS outsources money and coin collection because </a:t>
            </a:r>
            <a:r>
              <a:rPr lang="en-US" b="0" err="1"/>
              <a:t>your’re</a:t>
            </a:r>
            <a:r>
              <a:rPr lang="en-US" b="0"/>
              <a:t> not going to send the bank staff all over Singapore to do cash counting right?</a:t>
            </a:r>
          </a:p>
          <a:p>
            <a:pPr marL="0" lvl="0" indent="0" algn="l" rtl="0">
              <a:spcBef>
                <a:spcPts val="0"/>
              </a:spcBef>
              <a:spcAft>
                <a:spcPts val="0"/>
              </a:spcAft>
              <a:buNone/>
            </a:pPr>
            <a:endParaRPr lang="en-US"/>
          </a:p>
          <a:p>
            <a:pPr marL="0" lvl="0" indent="0" algn="l" rtl="0">
              <a:spcBef>
                <a:spcPts val="0"/>
              </a:spcBef>
              <a:spcAft>
                <a:spcPts val="0"/>
              </a:spcAft>
              <a:buNone/>
            </a:pPr>
            <a:r>
              <a:rPr lang="en-SG"/>
              <a:t>======================================================================</a:t>
            </a:r>
          </a:p>
          <a:p>
            <a:pPr marL="0" lvl="0" indent="0" algn="l" rtl="0">
              <a:spcBef>
                <a:spcPts val="0"/>
              </a:spcBef>
              <a:spcAft>
                <a:spcPts val="0"/>
              </a:spcAft>
              <a:buNone/>
            </a:pPr>
            <a:r>
              <a:rPr lang="en-SG"/>
              <a:t>Does anyone have successful outsourcing experience to share what you think was done well ?</a:t>
            </a:r>
          </a:p>
        </p:txBody>
      </p:sp>
    </p:spTree>
    <p:extLst>
      <p:ext uri="{BB962C8B-B14F-4D97-AF65-F5344CB8AC3E}">
        <p14:creationId xmlns:p14="http://schemas.microsoft.com/office/powerpoint/2010/main" val="2803525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551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a:p>
            <a:pPr marL="0" lvl="0" indent="0" algn="l" rtl="0">
              <a:spcBef>
                <a:spcPts val="0"/>
              </a:spcBef>
              <a:spcAft>
                <a:spcPts val="0"/>
              </a:spcAft>
              <a:buNone/>
            </a:pPr>
            <a:endParaRPr lang="en-SG"/>
          </a:p>
        </p:txBody>
      </p:sp>
    </p:spTree>
    <p:extLst>
      <p:ext uri="{BB962C8B-B14F-4D97-AF65-F5344CB8AC3E}">
        <p14:creationId xmlns:p14="http://schemas.microsoft.com/office/powerpoint/2010/main" val="4014933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108360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r>
              <a:rPr lang="en-US"/>
              <a:t>Here are some examples of the evaluation criteria of the proposals</a:t>
            </a:r>
          </a:p>
          <a:p>
            <a:pPr marL="0" lvl="0" indent="0" algn="l" rtl="0">
              <a:spcBef>
                <a:spcPts val="0"/>
              </a:spcBef>
              <a:spcAft>
                <a:spcPts val="0"/>
              </a:spcAft>
              <a:buNone/>
            </a:pPr>
            <a:endParaRPr lang="en-US"/>
          </a:p>
          <a:p>
            <a:pPr marL="0" lvl="0" indent="0" algn="l" rtl="0">
              <a:spcBef>
                <a:spcPts val="0"/>
              </a:spcBef>
              <a:spcAft>
                <a:spcPts val="0"/>
              </a:spcAft>
              <a:buNone/>
            </a:pPr>
            <a:r>
              <a:rPr lang="en-US"/>
              <a:t>On top of the usual factors like: costs, reliability, suitability to existing systems,</a:t>
            </a:r>
          </a:p>
          <a:p>
            <a:pPr marL="0" lvl="0" indent="0" algn="l" rtl="0">
              <a:spcBef>
                <a:spcPts val="0"/>
              </a:spcBef>
              <a:spcAft>
                <a:spcPts val="0"/>
              </a:spcAft>
              <a:buNone/>
            </a:pPr>
            <a:r>
              <a:rPr lang="en-US"/>
              <a:t>Many times there can be an invisible force called supplier pressure also, which the working level will not be aware of so don’t be sad if you did a comprehensive assessment and yet the final selection just drops from the sky out of nowhere.</a:t>
            </a:r>
          </a:p>
          <a:p>
            <a:pPr marL="0" lvl="0" indent="0" algn="l" rtl="0">
              <a:spcBef>
                <a:spcPts val="0"/>
              </a:spcBef>
              <a:spcAft>
                <a:spcPts val="0"/>
              </a:spcAft>
              <a:buNone/>
            </a:pPr>
            <a:endParaRPr lang="en-US"/>
          </a:p>
          <a:p>
            <a:pPr marL="0" lvl="0" indent="0" algn="l" rtl="0">
              <a:spcBef>
                <a:spcPts val="0"/>
              </a:spcBef>
              <a:spcAft>
                <a:spcPts val="0"/>
              </a:spcAft>
              <a:buNone/>
            </a:pPr>
            <a:r>
              <a:rPr lang="en-US"/>
              <a:t>So we have been talking about building and acquiring systems solutions. </a:t>
            </a:r>
          </a:p>
          <a:p>
            <a:pPr marL="0" lvl="0" indent="0" algn="l" rtl="0">
              <a:spcBef>
                <a:spcPts val="0"/>
              </a:spcBef>
              <a:spcAft>
                <a:spcPts val="0"/>
              </a:spcAft>
              <a:buNone/>
            </a:pPr>
            <a:r>
              <a:rPr lang="en-US"/>
              <a:t>But I wanted to cover a bit more about this idea of outsourcing as a whole.</a:t>
            </a:r>
          </a:p>
          <a:p>
            <a:pPr marL="0" lvl="0" indent="0" algn="l" rtl="0">
              <a:spcBef>
                <a:spcPts val="0"/>
              </a:spcBef>
              <a:spcAft>
                <a:spcPts val="0"/>
              </a:spcAft>
              <a:buNone/>
            </a:pPr>
            <a:endParaRPr lang="en-US"/>
          </a:p>
          <a:p>
            <a:pPr marL="0" lvl="0" indent="0" algn="l" rtl="0">
              <a:spcBef>
                <a:spcPts val="0"/>
              </a:spcBef>
              <a:spcAft>
                <a:spcPts val="0"/>
              </a:spcAft>
              <a:buNone/>
            </a:pPr>
            <a:r>
              <a:rPr lang="en-US"/>
              <a:t>In certain scenarios,  Outsourcing should not only be considered for a single system, development. It can also be explored from a company strategic perspective for entire functions</a:t>
            </a:r>
            <a:endParaRPr lang="en-SG"/>
          </a:p>
        </p:txBody>
      </p:sp>
    </p:spTree>
    <p:extLst>
      <p:ext uri="{BB962C8B-B14F-4D97-AF65-F5344CB8AC3E}">
        <p14:creationId xmlns:p14="http://schemas.microsoft.com/office/powerpoint/2010/main" val="135285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Justify their own department’s IT purchases.</a:t>
            </a:r>
            <a:r>
              <a:rPr lang="en-US" sz="1100" dirty="0"/>
              <a:t> What is a good practice for making a Business Case for a big purchase?</a:t>
            </a:r>
            <a:endParaRPr dirty="0"/>
          </a:p>
        </p:txBody>
      </p:sp>
    </p:spTree>
    <p:extLst>
      <p:ext uri="{BB962C8B-B14F-4D97-AF65-F5344CB8AC3E}">
        <p14:creationId xmlns:p14="http://schemas.microsoft.com/office/powerpoint/2010/main" val="355015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Measuring problems – wrong </a:t>
            </a:r>
            <a:r>
              <a:rPr lang="en-US" err="1"/>
              <a:t>matrics</a:t>
            </a:r>
            <a:r>
              <a:rPr lang="en-US"/>
              <a:t>, wrong value proposition</a:t>
            </a:r>
          </a:p>
          <a:p>
            <a:pPr marL="0" lvl="0" indent="0" algn="l" rtl="0">
              <a:spcBef>
                <a:spcPts val="0"/>
              </a:spcBef>
              <a:spcAft>
                <a:spcPts val="0"/>
              </a:spcAft>
              <a:buNone/>
            </a:pPr>
            <a:endParaRPr/>
          </a:p>
        </p:txBody>
      </p:sp>
    </p:spTree>
    <p:extLst>
      <p:ext uri="{BB962C8B-B14F-4D97-AF65-F5344CB8AC3E}">
        <p14:creationId xmlns:p14="http://schemas.microsoft.com/office/powerpoint/2010/main" val="311749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Can anyone guess the logos of the company?</a:t>
            </a:r>
          </a:p>
          <a:p>
            <a:pPr marL="0" lvl="0" indent="0" algn="l" rtl="0">
              <a:spcBef>
                <a:spcPts val="0"/>
              </a:spcBef>
              <a:spcAft>
                <a:spcPts val="0"/>
              </a:spcAft>
              <a:buNone/>
            </a:pPr>
            <a:endParaRPr lang="en-US"/>
          </a:p>
          <a:p>
            <a:pPr marL="0" lvl="0" indent="0" algn="l" rtl="0">
              <a:spcBef>
                <a:spcPts val="0"/>
              </a:spcBef>
              <a:spcAft>
                <a:spcPts val="0"/>
              </a:spcAft>
              <a:buNone/>
            </a:pPr>
            <a:r>
              <a:rPr lang="en-US"/>
              <a:t>Run, Grow &amp; Transform</a:t>
            </a:r>
            <a:endParaRPr lang="en-SG"/>
          </a:p>
        </p:txBody>
      </p:sp>
    </p:spTree>
    <p:extLst>
      <p:ext uri="{BB962C8B-B14F-4D97-AF65-F5344CB8AC3E}">
        <p14:creationId xmlns:p14="http://schemas.microsoft.com/office/powerpoint/2010/main" val="88480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a:p>
        </p:txBody>
      </p:sp>
    </p:spTree>
    <p:extLst>
      <p:ext uri="{BB962C8B-B14F-4D97-AF65-F5344CB8AC3E}">
        <p14:creationId xmlns:p14="http://schemas.microsoft.com/office/powerpoint/2010/main" val="54808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44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Customer satisfaction level</a:t>
            </a:r>
            <a:endParaRPr lang="en-SG"/>
          </a:p>
        </p:txBody>
      </p:sp>
    </p:spTree>
    <p:extLst>
      <p:ext uri="{BB962C8B-B14F-4D97-AF65-F5344CB8AC3E}">
        <p14:creationId xmlns:p14="http://schemas.microsoft.com/office/powerpoint/2010/main" val="26260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3" r:id="rId11"/>
    <p:sldLayoutId id="2147483665" r:id="rId12"/>
    <p:sldLayoutId id="2147483666" r:id="rId13"/>
    <p:sldLayoutId id="2147483667" r:id="rId14"/>
    <p:sldLayoutId id="2147483670" r:id="rId15"/>
    <p:sldLayoutId id="2147483673" r:id="rId16"/>
    <p:sldLayoutId id="2147483675"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141276"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3545462" y="1865045"/>
            <a:ext cx="4397286"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a:solidFill>
                  <a:schemeClr val="dk2"/>
                </a:solidFill>
              </a:rPr>
              <a:t>Justifying and Acquiring Information Systems</a:t>
            </a:r>
            <a:endParaRPr sz="4000">
              <a:solidFill>
                <a:schemeClr val="dk2"/>
              </a:solidFill>
            </a:endParaRPr>
          </a:p>
        </p:txBody>
      </p:sp>
      <p:sp>
        <p:nvSpPr>
          <p:cNvPr id="1885" name="Google Shape;1885;p35"/>
          <p:cNvSpPr txBox="1">
            <a:spLocks noGrp="1"/>
          </p:cNvSpPr>
          <p:nvPr>
            <p:ph type="subTitle" idx="1"/>
          </p:nvPr>
        </p:nvSpPr>
        <p:spPr>
          <a:xfrm>
            <a:off x="4288876" y="3721608"/>
            <a:ext cx="3653872"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SG" sz="2300">
                <a:solidFill>
                  <a:schemeClr val="accent1"/>
                </a:solidFill>
              </a:rPr>
              <a:t>Chapter 8</a:t>
            </a:r>
          </a:p>
          <a:p>
            <a:pPr marL="0" lvl="0" indent="0" algn="r" rtl="0">
              <a:spcBef>
                <a:spcPts val="0"/>
              </a:spcBef>
              <a:spcAft>
                <a:spcPts val="0"/>
              </a:spcAft>
              <a:buClr>
                <a:schemeClr val="dk1"/>
              </a:buClr>
              <a:buSzPts val="1100"/>
              <a:buFont typeface="Arial"/>
              <a:buNone/>
            </a:pPr>
            <a:r>
              <a:rPr lang="en-SG" sz="1800"/>
              <a:t>Ariana Tan, Farah Foo, Khoo Wei Lun</a:t>
            </a:r>
            <a:endParaRPr lang="en-SG" sz="18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3C54B5-FE6E-4638-895C-F051F0D9C75B}"/>
              </a:ext>
            </a:extLst>
          </p:cNvPr>
          <p:cNvSpPr>
            <a:spLocks noGrp="1"/>
          </p:cNvSpPr>
          <p:nvPr>
            <p:ph type="title"/>
          </p:nvPr>
        </p:nvSpPr>
        <p:spPr/>
        <p:txBody>
          <a:bodyPr/>
          <a:lstStyle/>
          <a:p>
            <a:r>
              <a:rPr lang="en-SG" sz="1800">
                <a:solidFill>
                  <a:schemeClr val="bg2"/>
                </a:solidFill>
              </a:rPr>
              <a:t>Convert benefits to monetary terms</a:t>
            </a:r>
          </a:p>
        </p:txBody>
      </p:sp>
      <p:sp>
        <p:nvSpPr>
          <p:cNvPr id="10" name="Subtitle 9">
            <a:extLst>
              <a:ext uri="{FF2B5EF4-FFF2-40B4-BE49-F238E27FC236}">
                <a16:creationId xmlns:a16="http://schemas.microsoft.com/office/drawing/2014/main" id="{7689476E-1FFD-4C7C-B3F3-7887B21A2AA6}"/>
              </a:ext>
            </a:extLst>
          </p:cNvPr>
          <p:cNvSpPr>
            <a:spLocks noGrp="1"/>
          </p:cNvSpPr>
          <p:nvPr>
            <p:ph type="subTitle" idx="1"/>
          </p:nvPr>
        </p:nvSpPr>
        <p:spPr/>
        <p:txBody>
          <a:bodyPr/>
          <a:lstStyle/>
          <a:p>
            <a:r>
              <a:rPr lang="en-SG"/>
              <a:t>Change time savings to cost savings by putting a value to time.</a:t>
            </a:r>
          </a:p>
        </p:txBody>
      </p:sp>
      <p:sp>
        <p:nvSpPr>
          <p:cNvPr id="11" name="Title 10">
            <a:extLst>
              <a:ext uri="{FF2B5EF4-FFF2-40B4-BE49-F238E27FC236}">
                <a16:creationId xmlns:a16="http://schemas.microsoft.com/office/drawing/2014/main" id="{F4BF886E-3693-4100-B65B-BAC38F3F9C4E}"/>
              </a:ext>
            </a:extLst>
          </p:cNvPr>
          <p:cNvSpPr>
            <a:spLocks noGrp="1"/>
          </p:cNvSpPr>
          <p:nvPr>
            <p:ph type="title" idx="2"/>
          </p:nvPr>
        </p:nvSpPr>
        <p:spPr/>
        <p:txBody>
          <a:bodyPr/>
          <a:lstStyle/>
          <a:p>
            <a:r>
              <a:rPr lang="en-SG" sz="1800">
                <a:solidFill>
                  <a:schemeClr val="bg2"/>
                </a:solidFill>
              </a:rPr>
              <a:t>Devise proxy variables</a:t>
            </a:r>
          </a:p>
        </p:txBody>
      </p:sp>
      <p:sp>
        <p:nvSpPr>
          <p:cNvPr id="12" name="Subtitle 11">
            <a:extLst>
              <a:ext uri="{FF2B5EF4-FFF2-40B4-BE49-F238E27FC236}">
                <a16:creationId xmlns:a16="http://schemas.microsoft.com/office/drawing/2014/main" id="{9B9CD011-A28E-4934-A5BD-F62185804C0E}"/>
              </a:ext>
            </a:extLst>
          </p:cNvPr>
          <p:cNvSpPr>
            <a:spLocks noGrp="1"/>
          </p:cNvSpPr>
          <p:nvPr>
            <p:ph type="subTitle" idx="3"/>
          </p:nvPr>
        </p:nvSpPr>
        <p:spPr/>
        <p:txBody>
          <a:bodyPr/>
          <a:lstStyle/>
          <a:p>
            <a:r>
              <a:rPr lang="en-SG"/>
              <a:t>Come up with % differences and impact</a:t>
            </a:r>
          </a:p>
        </p:txBody>
      </p:sp>
      <p:sp>
        <p:nvSpPr>
          <p:cNvPr id="13" name="Title 12">
            <a:extLst>
              <a:ext uri="{FF2B5EF4-FFF2-40B4-BE49-F238E27FC236}">
                <a16:creationId xmlns:a16="http://schemas.microsoft.com/office/drawing/2014/main" id="{4062B983-C39C-4BCD-973F-0DACAD4450F1}"/>
              </a:ext>
            </a:extLst>
          </p:cNvPr>
          <p:cNvSpPr>
            <a:spLocks noGrp="1"/>
          </p:cNvSpPr>
          <p:nvPr>
            <p:ph type="title" idx="4"/>
          </p:nvPr>
        </p:nvSpPr>
        <p:spPr/>
        <p:txBody>
          <a:bodyPr/>
          <a:lstStyle/>
          <a:p>
            <a:r>
              <a:rPr lang="en-SG" sz="1800">
                <a:solidFill>
                  <a:schemeClr val="bg2"/>
                </a:solidFill>
              </a:rPr>
              <a:t>Measure what is important to management</a:t>
            </a:r>
          </a:p>
        </p:txBody>
      </p:sp>
      <p:sp>
        <p:nvSpPr>
          <p:cNvPr id="14" name="Subtitle 13">
            <a:extLst>
              <a:ext uri="{FF2B5EF4-FFF2-40B4-BE49-F238E27FC236}">
                <a16:creationId xmlns:a16="http://schemas.microsoft.com/office/drawing/2014/main" id="{5A85666E-B9A8-4EBD-A751-FB789304012A}"/>
              </a:ext>
            </a:extLst>
          </p:cNvPr>
          <p:cNvSpPr>
            <a:spLocks noGrp="1"/>
          </p:cNvSpPr>
          <p:nvPr>
            <p:ph type="subTitle" idx="5"/>
          </p:nvPr>
        </p:nvSpPr>
        <p:spPr/>
        <p:txBody>
          <a:bodyPr/>
          <a:lstStyle/>
          <a:p>
            <a:r>
              <a:rPr lang="en-SG"/>
              <a:t>Showcase what truly matters (</a:t>
            </a:r>
            <a:r>
              <a:rPr lang="en-SG" err="1"/>
              <a:t>e.g</a:t>
            </a:r>
            <a:r>
              <a:rPr lang="en-SG"/>
              <a:t> cycle time, compliance, customer feedback etc)</a:t>
            </a:r>
          </a:p>
        </p:txBody>
      </p:sp>
      <p:sp>
        <p:nvSpPr>
          <p:cNvPr id="16" name="Google Shape;2225;p41">
            <a:extLst>
              <a:ext uri="{FF2B5EF4-FFF2-40B4-BE49-F238E27FC236}">
                <a16:creationId xmlns:a16="http://schemas.microsoft.com/office/drawing/2014/main" id="{66213353-C4E5-4E5B-BE28-88157B881ECF}"/>
              </a:ext>
            </a:extLst>
          </p:cNvPr>
          <p:cNvSpPr txBox="1">
            <a:spLocks/>
          </p:cNvSpPr>
          <p:nvPr/>
        </p:nvSpPr>
        <p:spPr>
          <a:xfrm>
            <a:off x="475445" y="44504"/>
            <a:ext cx="3714531"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03 Presenting the Business Case</a:t>
            </a:r>
            <a:endParaRPr lang="en-SG"/>
          </a:p>
        </p:txBody>
      </p:sp>
    </p:spTree>
    <p:extLst>
      <p:ext uri="{BB962C8B-B14F-4D97-AF65-F5344CB8AC3E}">
        <p14:creationId xmlns:p14="http://schemas.microsoft.com/office/powerpoint/2010/main" val="150085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88572" y="2510113"/>
            <a:ext cx="4966855"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400"/>
              <a:t>System Development Process</a:t>
            </a:r>
          </a:p>
        </p:txBody>
      </p:sp>
      <p:sp>
        <p:nvSpPr>
          <p:cNvPr id="2156" name="Google Shape;2156;p38"/>
          <p:cNvSpPr txBox="1">
            <a:spLocks noGrp="1"/>
          </p:cNvSpPr>
          <p:nvPr>
            <p:ph type="title" idx="2"/>
          </p:nvPr>
        </p:nvSpPr>
        <p:spPr>
          <a:xfrm>
            <a:off x="2959100" y="8945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247294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9" name="Graphic 8">
            <a:extLst>
              <a:ext uri="{FF2B5EF4-FFF2-40B4-BE49-F238E27FC236}">
                <a16:creationId xmlns:a16="http://schemas.microsoft.com/office/drawing/2014/main" id="{76932F25-9026-4BCE-BD5B-E39FAD7F1A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6559" y="933274"/>
            <a:ext cx="497438" cy="497438"/>
          </a:xfrm>
          <a:prstGeom prst="rect">
            <a:avLst/>
          </a:prstGeom>
        </p:spPr>
      </p:pic>
      <p:sp>
        <p:nvSpPr>
          <p:cNvPr id="2195" name="Google Shape;2195;p40"/>
          <p:cNvSpPr txBox="1">
            <a:spLocks noGrp="1"/>
          </p:cNvSpPr>
          <p:nvPr>
            <p:ph type="title"/>
          </p:nvPr>
        </p:nvSpPr>
        <p:spPr>
          <a:xfrm>
            <a:off x="567629" y="51432"/>
            <a:ext cx="3678972"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Selecting system type</a:t>
            </a:r>
            <a:endParaRPr/>
          </a:p>
        </p:txBody>
      </p:sp>
      <p:sp>
        <p:nvSpPr>
          <p:cNvPr id="2196" name="Google Shape;2196;p40"/>
          <p:cNvSpPr txBox="1">
            <a:spLocks noGrp="1"/>
          </p:cNvSpPr>
          <p:nvPr>
            <p:ph type="subTitle" idx="1"/>
          </p:nvPr>
        </p:nvSpPr>
        <p:spPr>
          <a:xfrm>
            <a:off x="4810037" y="1305607"/>
            <a:ext cx="1764900" cy="329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Off-The-Shelf</a:t>
            </a:r>
            <a:endParaRPr/>
          </a:p>
        </p:txBody>
      </p:sp>
      <p:sp>
        <p:nvSpPr>
          <p:cNvPr id="2197" name="Google Shape;2197;p40"/>
          <p:cNvSpPr txBox="1">
            <a:spLocks noGrp="1"/>
          </p:cNvSpPr>
          <p:nvPr>
            <p:ph type="subTitle" idx="2"/>
          </p:nvPr>
        </p:nvSpPr>
        <p:spPr>
          <a:xfrm>
            <a:off x="1558127" y="1305607"/>
            <a:ext cx="1764900" cy="329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Custom</a:t>
            </a:r>
            <a:endParaRPr/>
          </a:p>
        </p:txBody>
      </p:sp>
      <p:sp>
        <p:nvSpPr>
          <p:cNvPr id="2198" name="Google Shape;2198;p40"/>
          <p:cNvSpPr txBox="1">
            <a:spLocks noGrp="1"/>
          </p:cNvSpPr>
          <p:nvPr>
            <p:ph type="subTitle" idx="3"/>
          </p:nvPr>
        </p:nvSpPr>
        <p:spPr>
          <a:xfrm>
            <a:off x="1591067" y="2888091"/>
            <a:ext cx="1764900" cy="3291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Open Source</a:t>
            </a:r>
            <a:endParaRPr/>
          </a:p>
        </p:txBody>
      </p:sp>
      <p:sp>
        <p:nvSpPr>
          <p:cNvPr id="2199" name="Google Shape;2199;p40"/>
          <p:cNvSpPr txBox="1">
            <a:spLocks noGrp="1"/>
          </p:cNvSpPr>
          <p:nvPr>
            <p:ph type="subTitle" idx="4"/>
          </p:nvPr>
        </p:nvSpPr>
        <p:spPr>
          <a:xfrm>
            <a:off x="4349421" y="1720904"/>
            <a:ext cx="2803769" cy="68755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Packaged software</a:t>
            </a:r>
          </a:p>
          <a:p>
            <a:pPr marL="0" lvl="0" indent="0" algn="ctr" rtl="0">
              <a:spcBef>
                <a:spcPts val="0"/>
              </a:spcBef>
              <a:spcAft>
                <a:spcPts val="0"/>
              </a:spcAft>
              <a:buNone/>
            </a:pPr>
            <a:r>
              <a:rPr lang="en"/>
              <a:t>For common business processes</a:t>
            </a:r>
          </a:p>
          <a:p>
            <a:pPr marL="0" lvl="0" indent="0" algn="ctr" rtl="0">
              <a:spcBef>
                <a:spcPts val="0"/>
              </a:spcBef>
              <a:spcAft>
                <a:spcPts val="0"/>
              </a:spcAft>
              <a:buNone/>
            </a:pP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1591067" y="1720905"/>
            <a:ext cx="1764900" cy="687557"/>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rlow Semi Condensed"/>
                <a:ea typeface="Barlow Semi Condensed"/>
                <a:cs typeface="Barlow Semi Condensed"/>
                <a:sym typeface="Barlow Semi Condensed"/>
              </a:rPr>
              <a:t>Tailor-made</a:t>
            </a:r>
          </a:p>
          <a:p>
            <a:pPr marL="0" lvl="0" indent="0" algn="ctr" rtl="0">
              <a:spcBef>
                <a:spcPts val="0"/>
              </a:spcBef>
              <a:spcAft>
                <a:spcPts val="0"/>
              </a:spcAft>
              <a:buNone/>
            </a:pPr>
            <a:r>
              <a:rPr lang="en"/>
              <a:t>Problem specificity</a:t>
            </a:r>
          </a:p>
        </p:txBody>
      </p:sp>
      <p:sp>
        <p:nvSpPr>
          <p:cNvPr id="2201" name="Google Shape;2201;p40"/>
          <p:cNvSpPr txBox="1">
            <a:spLocks noGrp="1"/>
          </p:cNvSpPr>
          <p:nvPr>
            <p:ph type="subTitle" idx="6"/>
          </p:nvPr>
        </p:nvSpPr>
        <p:spPr>
          <a:xfrm>
            <a:off x="1275034" y="3181142"/>
            <a:ext cx="2396965" cy="862404"/>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Available source code</a:t>
            </a:r>
          </a:p>
          <a:p>
            <a:pPr marL="0" lvl="0" indent="0" algn="ctr" rtl="0">
              <a:spcBef>
                <a:spcPts val="0"/>
              </a:spcBef>
              <a:spcAft>
                <a:spcPts val="0"/>
              </a:spcAft>
              <a:buNone/>
            </a:pPr>
            <a:r>
              <a:rPr lang="en"/>
              <a:t>Inputs from large user base</a:t>
            </a:r>
          </a:p>
          <a:p>
            <a:pPr marL="0" lvl="0" indent="0" algn="ctr" rtl="0">
              <a:spcBef>
                <a:spcPts val="0"/>
              </a:spcBef>
              <a:spcAft>
                <a:spcPts val="0"/>
              </a:spcAft>
              <a:buNone/>
            </a:pPr>
            <a:r>
              <a:rPr lang="en">
                <a:latin typeface="Barlow Semi Condensed"/>
                <a:ea typeface="Barlow Semi Condensed"/>
                <a:cs typeface="Barlow Semi Condensed"/>
                <a:sym typeface="Barlow Semi Condensed"/>
              </a:rPr>
              <a:t>“Hidden” costs involved</a:t>
            </a:r>
            <a:endParaRPr>
              <a:latin typeface="Barlow Semi Condensed"/>
              <a:ea typeface="Barlow Semi Condensed"/>
              <a:cs typeface="Barlow Semi Condensed"/>
              <a:sym typeface="Barlow Semi Condensed"/>
            </a:endParaRPr>
          </a:p>
        </p:txBody>
      </p:sp>
      <p:sp>
        <p:nvSpPr>
          <p:cNvPr id="43" name="Google Shape;2198;p40">
            <a:extLst>
              <a:ext uri="{FF2B5EF4-FFF2-40B4-BE49-F238E27FC236}">
                <a16:creationId xmlns:a16="http://schemas.microsoft.com/office/drawing/2014/main" id="{A3FF3E29-CC26-4E79-89F2-760ADB9977B6}"/>
              </a:ext>
            </a:extLst>
          </p:cNvPr>
          <p:cNvSpPr txBox="1">
            <a:spLocks/>
          </p:cNvSpPr>
          <p:nvPr/>
        </p:nvSpPr>
        <p:spPr>
          <a:xfrm>
            <a:off x="4688497" y="2896963"/>
            <a:ext cx="2029528"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SG"/>
              <a:t>System Integration</a:t>
            </a:r>
          </a:p>
        </p:txBody>
      </p:sp>
      <p:sp>
        <p:nvSpPr>
          <p:cNvPr id="44" name="Google Shape;2201;p40">
            <a:extLst>
              <a:ext uri="{FF2B5EF4-FFF2-40B4-BE49-F238E27FC236}">
                <a16:creationId xmlns:a16="http://schemas.microsoft.com/office/drawing/2014/main" id="{50625BE7-8A6F-49FF-AF9D-8158BCE77556}"/>
              </a:ext>
            </a:extLst>
          </p:cNvPr>
          <p:cNvSpPr txBox="1">
            <a:spLocks/>
          </p:cNvSpPr>
          <p:nvPr/>
        </p:nvSpPr>
        <p:spPr>
          <a:xfrm>
            <a:off x="4287874" y="3299156"/>
            <a:ext cx="2926862" cy="687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Either in-house or outsource</a:t>
            </a:r>
          </a:p>
          <a:p>
            <a:r>
              <a:rPr lang="en-US"/>
              <a:t>Combine advantages of all 3 types</a:t>
            </a:r>
          </a:p>
          <a:p>
            <a:endParaRPr lang="en-US"/>
          </a:p>
        </p:txBody>
      </p:sp>
      <p:grpSp>
        <p:nvGrpSpPr>
          <p:cNvPr id="45" name="Google Shape;2212;p40">
            <a:extLst>
              <a:ext uri="{FF2B5EF4-FFF2-40B4-BE49-F238E27FC236}">
                <a16:creationId xmlns:a16="http://schemas.microsoft.com/office/drawing/2014/main" id="{9E5DDB94-40EF-4FA3-9523-C97D7DC6363F}"/>
              </a:ext>
            </a:extLst>
          </p:cNvPr>
          <p:cNvGrpSpPr/>
          <p:nvPr/>
        </p:nvGrpSpPr>
        <p:grpSpPr>
          <a:xfrm>
            <a:off x="5454321" y="2571750"/>
            <a:ext cx="421914" cy="420759"/>
            <a:chOff x="-2571737" y="2403625"/>
            <a:chExt cx="292225" cy="291425"/>
          </a:xfrm>
        </p:grpSpPr>
        <p:sp>
          <p:nvSpPr>
            <p:cNvPr id="46" name="Google Shape;2213;p40">
              <a:extLst>
                <a:ext uri="{FF2B5EF4-FFF2-40B4-BE49-F238E27FC236}">
                  <a16:creationId xmlns:a16="http://schemas.microsoft.com/office/drawing/2014/main" id="{8EE8C785-C11E-4B6F-9350-1197A2F371D5}"/>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47" name="Google Shape;2214;p40">
              <a:extLst>
                <a:ext uri="{FF2B5EF4-FFF2-40B4-BE49-F238E27FC236}">
                  <a16:creationId xmlns:a16="http://schemas.microsoft.com/office/drawing/2014/main" id="{432E9AB6-55DE-4369-8E0F-AB40A998B2B5}"/>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48" name="Google Shape;2215;p40">
              <a:extLst>
                <a:ext uri="{FF2B5EF4-FFF2-40B4-BE49-F238E27FC236}">
                  <a16:creationId xmlns:a16="http://schemas.microsoft.com/office/drawing/2014/main" id="{4D8183B0-7194-4566-BB85-CCC3B0CC5A09}"/>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49" name="Google Shape;2216;p40">
              <a:extLst>
                <a:ext uri="{FF2B5EF4-FFF2-40B4-BE49-F238E27FC236}">
                  <a16:creationId xmlns:a16="http://schemas.microsoft.com/office/drawing/2014/main" id="{8E7DA10B-442A-4FFA-9266-A0F6645FA572}"/>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50" name="Google Shape;2217;p40">
              <a:extLst>
                <a:ext uri="{FF2B5EF4-FFF2-40B4-BE49-F238E27FC236}">
                  <a16:creationId xmlns:a16="http://schemas.microsoft.com/office/drawing/2014/main" id="{44C7C523-AA5F-4F75-937A-C539196ABE8F}"/>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51" name="Google Shape;2218;p40">
              <a:extLst>
                <a:ext uri="{FF2B5EF4-FFF2-40B4-BE49-F238E27FC236}">
                  <a16:creationId xmlns:a16="http://schemas.microsoft.com/office/drawing/2014/main" id="{1FC964B9-815D-4D6A-A26E-1CB215CF25F6}"/>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52" name="Google Shape;2219;p40">
              <a:extLst>
                <a:ext uri="{FF2B5EF4-FFF2-40B4-BE49-F238E27FC236}">
                  <a16:creationId xmlns:a16="http://schemas.microsoft.com/office/drawing/2014/main" id="{3C69C933-5D29-46BD-AD26-E1465EAC4734}"/>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pic>
        <p:nvPicPr>
          <p:cNvPr id="7" name="Graphic 6">
            <a:extLst>
              <a:ext uri="{FF2B5EF4-FFF2-40B4-BE49-F238E27FC236}">
                <a16:creationId xmlns:a16="http://schemas.microsoft.com/office/drawing/2014/main" id="{50905250-380B-4E9E-B928-F1D120CAEE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84719" y="2521296"/>
            <a:ext cx="497438" cy="497438"/>
          </a:xfrm>
          <a:prstGeom prst="rect">
            <a:avLst/>
          </a:prstGeom>
        </p:spPr>
      </p:pic>
      <p:sp>
        <p:nvSpPr>
          <p:cNvPr id="61" name="Google Shape;2201;p40">
            <a:extLst>
              <a:ext uri="{FF2B5EF4-FFF2-40B4-BE49-F238E27FC236}">
                <a16:creationId xmlns:a16="http://schemas.microsoft.com/office/drawing/2014/main" id="{DF95A99E-FA05-435C-942B-414CDD0129F6}"/>
              </a:ext>
            </a:extLst>
          </p:cNvPr>
          <p:cNvSpPr txBox="1">
            <a:spLocks/>
          </p:cNvSpPr>
          <p:nvPr/>
        </p:nvSpPr>
        <p:spPr>
          <a:xfrm>
            <a:off x="1424850" y="4197292"/>
            <a:ext cx="5481828" cy="687557"/>
          </a:xfrm>
          <a:prstGeom prst="rect">
            <a:avLst/>
          </a:prstGeom>
          <a:noFill/>
          <a:ln>
            <a:solidFill>
              <a:srgbClr val="477797"/>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No matter the type of system, it is most important that the system meets the needs of your organization </a:t>
            </a:r>
          </a:p>
        </p:txBody>
      </p:sp>
      <p:grpSp>
        <p:nvGrpSpPr>
          <p:cNvPr id="14" name="Group 13">
            <a:extLst>
              <a:ext uri="{FF2B5EF4-FFF2-40B4-BE49-F238E27FC236}">
                <a16:creationId xmlns:a16="http://schemas.microsoft.com/office/drawing/2014/main" id="{8C6E1882-24F5-4E2E-92BD-3D3AA5EAD3C4}"/>
              </a:ext>
            </a:extLst>
          </p:cNvPr>
          <p:cNvGrpSpPr/>
          <p:nvPr/>
        </p:nvGrpSpPr>
        <p:grpSpPr>
          <a:xfrm>
            <a:off x="2191859" y="951321"/>
            <a:ext cx="497437" cy="497438"/>
            <a:chOff x="4457699" y="2264137"/>
            <a:chExt cx="421914" cy="421914"/>
          </a:xfrm>
        </p:grpSpPr>
        <p:pic>
          <p:nvPicPr>
            <p:cNvPr id="11" name="Graphic 10">
              <a:extLst>
                <a:ext uri="{FF2B5EF4-FFF2-40B4-BE49-F238E27FC236}">
                  <a16:creationId xmlns:a16="http://schemas.microsoft.com/office/drawing/2014/main" id="{FE18D5BC-D9AA-473A-A0F1-8DA7164FC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7699" y="2264137"/>
              <a:ext cx="421914" cy="421914"/>
            </a:xfrm>
            <a:prstGeom prst="rect">
              <a:avLst/>
            </a:prstGeom>
          </p:spPr>
        </p:pic>
        <p:pic>
          <p:nvPicPr>
            <p:cNvPr id="13" name="Graphic 12">
              <a:extLst>
                <a:ext uri="{FF2B5EF4-FFF2-40B4-BE49-F238E27FC236}">
                  <a16:creationId xmlns:a16="http://schemas.microsoft.com/office/drawing/2014/main" id="{BFD52B50-1ECD-4473-BC9F-EB65D3161A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4533" y="2348497"/>
              <a:ext cx="208246" cy="190703"/>
            </a:xfrm>
            <a:prstGeom prst="rect">
              <a:avLst/>
            </a:prstGeom>
          </p:spPr>
        </p:pic>
      </p:grpSp>
      <p:grpSp>
        <p:nvGrpSpPr>
          <p:cNvPr id="18" name="Group 17">
            <a:extLst>
              <a:ext uri="{FF2B5EF4-FFF2-40B4-BE49-F238E27FC236}">
                <a16:creationId xmlns:a16="http://schemas.microsoft.com/office/drawing/2014/main" id="{F9420226-1B5A-42E9-A582-50F0C99FB1A2}"/>
              </a:ext>
            </a:extLst>
          </p:cNvPr>
          <p:cNvGrpSpPr/>
          <p:nvPr/>
        </p:nvGrpSpPr>
        <p:grpSpPr>
          <a:xfrm>
            <a:off x="6161792" y="168758"/>
            <a:ext cx="2105887" cy="782563"/>
            <a:chOff x="7876944" y="2231530"/>
            <a:chExt cx="1781348" cy="782563"/>
          </a:xfrm>
        </p:grpSpPr>
        <p:sp>
          <p:nvSpPr>
            <p:cNvPr id="17" name="Speech Bubble: Rectangle with Corners Rounded 16">
              <a:extLst>
                <a:ext uri="{FF2B5EF4-FFF2-40B4-BE49-F238E27FC236}">
                  <a16:creationId xmlns:a16="http://schemas.microsoft.com/office/drawing/2014/main" id="{DBD21398-D0E8-463D-B55D-0B4017D3498D}"/>
                </a:ext>
              </a:extLst>
            </p:cNvPr>
            <p:cNvSpPr/>
            <p:nvPr/>
          </p:nvSpPr>
          <p:spPr>
            <a:xfrm>
              <a:off x="7876944" y="2231530"/>
              <a:ext cx="1781348" cy="782563"/>
            </a:xfrm>
            <a:prstGeom prst="wedgeRoundRectCallout">
              <a:avLst>
                <a:gd name="adj1" fmla="val 35867"/>
                <a:gd name="adj2" fmla="val 63284"/>
                <a:gd name="adj3" fmla="val 16667"/>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DA4AD8F2-DE4C-40E6-A49D-7F45558E1B6B}"/>
                </a:ext>
              </a:extLst>
            </p:cNvPr>
            <p:cNvSpPr txBox="1"/>
            <p:nvPr/>
          </p:nvSpPr>
          <p:spPr>
            <a:xfrm>
              <a:off x="7932534" y="2294324"/>
              <a:ext cx="1670170" cy="646331"/>
            </a:xfrm>
            <a:prstGeom prst="rect">
              <a:avLst/>
            </a:prstGeom>
            <a:noFill/>
          </p:spPr>
          <p:txBody>
            <a:bodyPr wrap="square" rtlCol="0">
              <a:spAutoFit/>
            </a:bodyPr>
            <a:lstStyle/>
            <a:p>
              <a:r>
                <a:rPr lang="en-SG" sz="1200">
                  <a:solidFill>
                    <a:sysClr val="windowText" lastClr="000000"/>
                  </a:solidFill>
                </a:rPr>
                <a:t>Which system does your organisation use and what is the selection basis?</a:t>
              </a:r>
            </a:p>
          </p:txBody>
        </p:sp>
      </p:grpSp>
      <p:sp>
        <p:nvSpPr>
          <p:cNvPr id="28" name="Google Shape;2201;p40">
            <a:extLst>
              <a:ext uri="{FF2B5EF4-FFF2-40B4-BE49-F238E27FC236}">
                <a16:creationId xmlns:a16="http://schemas.microsoft.com/office/drawing/2014/main" id="{1B5C20BB-D971-4567-9E3E-55CBA3FB2528}"/>
              </a:ext>
            </a:extLst>
          </p:cNvPr>
          <p:cNvSpPr txBox="1">
            <a:spLocks/>
          </p:cNvSpPr>
          <p:nvPr/>
        </p:nvSpPr>
        <p:spPr>
          <a:xfrm>
            <a:off x="819723" y="535571"/>
            <a:ext cx="5218172" cy="4290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n-US" sz="1400"/>
              <a:t>To support operation in order to gain or sustain competitive advantage</a:t>
            </a:r>
          </a:p>
        </p:txBody>
      </p:sp>
    </p:spTree>
    <p:extLst>
      <p:ext uri="{BB962C8B-B14F-4D97-AF65-F5344CB8AC3E}">
        <p14:creationId xmlns:p14="http://schemas.microsoft.com/office/powerpoint/2010/main" val="179895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4" y="220995"/>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Systems Development Life Cycle</a:t>
            </a:r>
            <a:endParaRPr/>
          </a:p>
        </p:txBody>
      </p:sp>
      <p:graphicFrame>
        <p:nvGraphicFramePr>
          <p:cNvPr id="2" name="Diagram 1">
            <a:extLst>
              <a:ext uri="{FF2B5EF4-FFF2-40B4-BE49-F238E27FC236}">
                <a16:creationId xmlns:a16="http://schemas.microsoft.com/office/drawing/2014/main" id="{D02EB043-4D93-47F3-A382-82A7971EF203}"/>
              </a:ext>
            </a:extLst>
          </p:cNvPr>
          <p:cNvGraphicFramePr/>
          <p:nvPr>
            <p:extLst>
              <p:ext uri="{D42A27DB-BD31-4B8C-83A1-F6EECF244321}">
                <p14:modId xmlns:p14="http://schemas.microsoft.com/office/powerpoint/2010/main" val="4279299509"/>
              </p:ext>
            </p:extLst>
          </p:nvPr>
        </p:nvGraphicFramePr>
        <p:xfrm>
          <a:off x="1590598" y="1785013"/>
          <a:ext cx="5962650" cy="2440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2201;p40">
            <a:extLst>
              <a:ext uri="{FF2B5EF4-FFF2-40B4-BE49-F238E27FC236}">
                <a16:creationId xmlns:a16="http://schemas.microsoft.com/office/drawing/2014/main" id="{0C0E8762-8211-49F5-AECD-42A24480C504}"/>
              </a:ext>
            </a:extLst>
          </p:cNvPr>
          <p:cNvSpPr txBox="1">
            <a:spLocks/>
          </p:cNvSpPr>
          <p:nvPr/>
        </p:nvSpPr>
        <p:spPr>
          <a:xfrm>
            <a:off x="1441011" y="682659"/>
            <a:ext cx="6261825"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158750" indent="0">
              <a:buNone/>
            </a:pPr>
            <a:r>
              <a:rPr lang="en-US"/>
              <a:t>Describes the life of an information system from conception to retirement</a:t>
            </a:r>
          </a:p>
        </p:txBody>
      </p:sp>
      <p:sp>
        <p:nvSpPr>
          <p:cNvPr id="12" name="Google Shape;2201;p40">
            <a:extLst>
              <a:ext uri="{FF2B5EF4-FFF2-40B4-BE49-F238E27FC236}">
                <a16:creationId xmlns:a16="http://schemas.microsoft.com/office/drawing/2014/main" id="{2E61C032-3D8F-4EB3-A220-1ACD8476A5BC}"/>
              </a:ext>
            </a:extLst>
          </p:cNvPr>
          <p:cNvSpPr txBox="1">
            <a:spLocks/>
          </p:cNvSpPr>
          <p:nvPr/>
        </p:nvSpPr>
        <p:spPr>
          <a:xfrm>
            <a:off x="3162485" y="1255359"/>
            <a:ext cx="2818875" cy="6265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Wingdings" panose="05000000000000000000" pitchFamily="2" charset="2"/>
              <a:buChar char="§"/>
            </a:pPr>
            <a:r>
              <a:rPr lang="en-US" sz="1200">
                <a:solidFill>
                  <a:schemeClr val="tx1"/>
                </a:solidFill>
              </a:rPr>
              <a:t>Information system planning process</a:t>
            </a:r>
          </a:p>
          <a:p>
            <a:pPr marL="171450" indent="-171450" algn="l">
              <a:buFont typeface="Wingdings" panose="05000000000000000000" pitchFamily="2" charset="2"/>
              <a:buChar char="§"/>
            </a:pPr>
            <a:r>
              <a:rPr lang="en-US" sz="1200">
                <a:solidFill>
                  <a:schemeClr val="tx1"/>
                </a:solidFill>
              </a:rPr>
              <a:t>Define business case for comparison</a:t>
            </a:r>
          </a:p>
          <a:p>
            <a:pPr algn="l"/>
            <a:endParaRPr lang="en-US" sz="1200">
              <a:solidFill>
                <a:schemeClr val="tx1"/>
              </a:solidFill>
            </a:endParaRPr>
          </a:p>
        </p:txBody>
      </p:sp>
      <p:sp>
        <p:nvSpPr>
          <p:cNvPr id="13" name="Google Shape;2201;p40">
            <a:extLst>
              <a:ext uri="{FF2B5EF4-FFF2-40B4-BE49-F238E27FC236}">
                <a16:creationId xmlns:a16="http://schemas.microsoft.com/office/drawing/2014/main" id="{40762647-4649-4487-8F3D-968AC39830A7}"/>
              </a:ext>
            </a:extLst>
          </p:cNvPr>
          <p:cNvSpPr txBox="1">
            <a:spLocks/>
          </p:cNvSpPr>
          <p:nvPr/>
        </p:nvSpPr>
        <p:spPr>
          <a:xfrm>
            <a:off x="6360605" y="2571750"/>
            <a:ext cx="2030920" cy="933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Wingdings" panose="05000000000000000000" pitchFamily="2" charset="2"/>
              <a:buChar char="§"/>
            </a:pPr>
            <a:r>
              <a:rPr lang="en-US" sz="1200">
                <a:solidFill>
                  <a:schemeClr val="tx1"/>
                </a:solidFill>
              </a:rPr>
              <a:t>Requirements collection</a:t>
            </a:r>
          </a:p>
          <a:p>
            <a:pPr marL="171450" indent="-171450" algn="l">
              <a:buFont typeface="Wingdings" panose="05000000000000000000" pitchFamily="2" charset="2"/>
              <a:buChar char="§"/>
            </a:pPr>
            <a:r>
              <a:rPr lang="en-US" sz="1200">
                <a:solidFill>
                  <a:schemeClr val="tx1"/>
                </a:solidFill>
              </a:rPr>
              <a:t>Data and Data flow</a:t>
            </a:r>
          </a:p>
          <a:p>
            <a:pPr marL="171450" indent="-171450" algn="l">
              <a:buFont typeface="Wingdings" panose="05000000000000000000" pitchFamily="2" charset="2"/>
              <a:buChar char="§"/>
            </a:pPr>
            <a:r>
              <a:rPr lang="en-US" sz="1200">
                <a:solidFill>
                  <a:schemeClr val="tx1"/>
                </a:solidFill>
              </a:rPr>
              <a:t>Processing logic</a:t>
            </a:r>
          </a:p>
          <a:p>
            <a:pPr marL="171450" indent="-171450" algn="l">
              <a:buFont typeface="Wingdings" panose="05000000000000000000" pitchFamily="2" charset="2"/>
              <a:buChar char="§"/>
            </a:pPr>
            <a:r>
              <a:rPr lang="en-US" sz="1200">
                <a:solidFill>
                  <a:schemeClr val="tx1"/>
                </a:solidFill>
              </a:rPr>
              <a:t>Select system design</a:t>
            </a:r>
          </a:p>
          <a:p>
            <a:pPr algn="l"/>
            <a:endParaRPr lang="en-US" sz="1200">
              <a:solidFill>
                <a:schemeClr val="tx1"/>
              </a:solidFill>
            </a:endParaRPr>
          </a:p>
        </p:txBody>
      </p:sp>
      <p:sp>
        <p:nvSpPr>
          <p:cNvPr id="14" name="Google Shape;2201;p40">
            <a:extLst>
              <a:ext uri="{FF2B5EF4-FFF2-40B4-BE49-F238E27FC236}">
                <a16:creationId xmlns:a16="http://schemas.microsoft.com/office/drawing/2014/main" id="{6738D549-9F01-42F5-821E-BBEF113D6E80}"/>
              </a:ext>
            </a:extLst>
          </p:cNvPr>
          <p:cNvSpPr txBox="1">
            <a:spLocks/>
          </p:cNvSpPr>
          <p:nvPr/>
        </p:nvSpPr>
        <p:spPr>
          <a:xfrm>
            <a:off x="3657785" y="4191859"/>
            <a:ext cx="2219140" cy="6265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Wingdings" panose="05000000000000000000" pitchFamily="2" charset="2"/>
              <a:buChar char="§"/>
            </a:pPr>
            <a:r>
              <a:rPr lang="en-US" sz="1200">
                <a:solidFill>
                  <a:schemeClr val="tx1"/>
                </a:solidFill>
              </a:rPr>
              <a:t>Databases and files</a:t>
            </a:r>
          </a:p>
          <a:p>
            <a:pPr marL="171450" indent="-171450" algn="l">
              <a:buFont typeface="Wingdings" panose="05000000000000000000" pitchFamily="2" charset="2"/>
              <a:buChar char="§"/>
            </a:pPr>
            <a:r>
              <a:rPr lang="en-US" sz="1200">
                <a:solidFill>
                  <a:schemeClr val="tx1"/>
                </a:solidFill>
              </a:rPr>
              <a:t>Business logic</a:t>
            </a:r>
          </a:p>
          <a:p>
            <a:pPr marL="171450" indent="-171450" algn="l">
              <a:buFont typeface="Wingdings" panose="05000000000000000000" pitchFamily="2" charset="2"/>
              <a:buChar char="§"/>
            </a:pPr>
            <a:r>
              <a:rPr lang="en-US" sz="1200">
                <a:solidFill>
                  <a:schemeClr val="tx1"/>
                </a:solidFill>
              </a:rPr>
              <a:t>Human-computer interface</a:t>
            </a:r>
          </a:p>
          <a:p>
            <a:pPr algn="l"/>
            <a:endParaRPr lang="en-US" sz="1200">
              <a:solidFill>
                <a:schemeClr val="tx1"/>
              </a:solidFill>
            </a:endParaRPr>
          </a:p>
        </p:txBody>
      </p:sp>
      <p:sp>
        <p:nvSpPr>
          <p:cNvPr id="15" name="Google Shape;2201;p40">
            <a:extLst>
              <a:ext uri="{FF2B5EF4-FFF2-40B4-BE49-F238E27FC236}">
                <a16:creationId xmlns:a16="http://schemas.microsoft.com/office/drawing/2014/main" id="{DC90120E-E588-4584-9449-67AA8DFF2A48}"/>
              </a:ext>
            </a:extLst>
          </p:cNvPr>
          <p:cNvSpPr txBox="1">
            <a:spLocks/>
          </p:cNvSpPr>
          <p:nvPr/>
        </p:nvSpPr>
        <p:spPr>
          <a:xfrm>
            <a:off x="1112720" y="2538578"/>
            <a:ext cx="2030920" cy="933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Wingdings" panose="05000000000000000000" pitchFamily="2" charset="2"/>
              <a:buChar char="§"/>
            </a:pPr>
            <a:r>
              <a:rPr lang="en-US" sz="1200">
                <a:solidFill>
                  <a:schemeClr val="tx1"/>
                </a:solidFill>
              </a:rPr>
              <a:t>Software testing</a:t>
            </a:r>
          </a:p>
          <a:p>
            <a:pPr marL="171450" indent="-171450" algn="l">
              <a:buFont typeface="Wingdings" panose="05000000000000000000" pitchFamily="2" charset="2"/>
              <a:buChar char="§"/>
            </a:pPr>
            <a:r>
              <a:rPr lang="en-US" sz="1200">
                <a:solidFill>
                  <a:schemeClr val="tx1"/>
                </a:solidFill>
              </a:rPr>
              <a:t>System conversion</a:t>
            </a:r>
          </a:p>
          <a:p>
            <a:pPr marL="171450" indent="-171450" algn="l">
              <a:buFont typeface="Wingdings" panose="05000000000000000000" pitchFamily="2" charset="2"/>
              <a:buChar char="§"/>
            </a:pPr>
            <a:r>
              <a:rPr lang="en-US" sz="1200">
                <a:solidFill>
                  <a:schemeClr val="tx1"/>
                </a:solidFill>
              </a:rPr>
              <a:t>Documentation</a:t>
            </a:r>
          </a:p>
          <a:p>
            <a:pPr marL="171450" indent="-171450" algn="l">
              <a:buFont typeface="Wingdings" panose="05000000000000000000" pitchFamily="2" charset="2"/>
              <a:buChar char="§"/>
            </a:pPr>
            <a:r>
              <a:rPr lang="en-US" sz="1200">
                <a:solidFill>
                  <a:schemeClr val="tx1"/>
                </a:solidFill>
              </a:rPr>
              <a:t>Training and support</a:t>
            </a:r>
          </a:p>
        </p:txBody>
      </p:sp>
      <p:grpSp>
        <p:nvGrpSpPr>
          <p:cNvPr id="10" name="Group 9">
            <a:extLst>
              <a:ext uri="{FF2B5EF4-FFF2-40B4-BE49-F238E27FC236}">
                <a16:creationId xmlns:a16="http://schemas.microsoft.com/office/drawing/2014/main" id="{D348F9F4-1811-430E-B620-879535334632}"/>
              </a:ext>
            </a:extLst>
          </p:cNvPr>
          <p:cNvGrpSpPr/>
          <p:nvPr/>
        </p:nvGrpSpPr>
        <p:grpSpPr>
          <a:xfrm>
            <a:off x="6502401" y="1196380"/>
            <a:ext cx="2505508" cy="588633"/>
            <a:chOff x="7876944" y="2231530"/>
            <a:chExt cx="1781348" cy="588633"/>
          </a:xfrm>
        </p:grpSpPr>
        <p:sp>
          <p:nvSpPr>
            <p:cNvPr id="11" name="Speech Bubble: Rectangle with Corners Rounded 10">
              <a:extLst>
                <a:ext uri="{FF2B5EF4-FFF2-40B4-BE49-F238E27FC236}">
                  <a16:creationId xmlns:a16="http://schemas.microsoft.com/office/drawing/2014/main" id="{4109D15F-E29D-423A-BE74-3162268A001D}"/>
                </a:ext>
              </a:extLst>
            </p:cNvPr>
            <p:cNvSpPr/>
            <p:nvPr/>
          </p:nvSpPr>
          <p:spPr>
            <a:xfrm>
              <a:off x="7876944" y="2231530"/>
              <a:ext cx="1781348" cy="588633"/>
            </a:xfrm>
            <a:prstGeom prst="wedgeRoundRectCallout">
              <a:avLst>
                <a:gd name="adj1" fmla="val 36157"/>
                <a:gd name="adj2" fmla="val 71914"/>
                <a:gd name="adj3" fmla="val 16667"/>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AA9C7C7A-5686-4B97-83DF-1F9A0317DF1F}"/>
                </a:ext>
              </a:extLst>
            </p:cNvPr>
            <p:cNvSpPr txBox="1"/>
            <p:nvPr/>
          </p:nvSpPr>
          <p:spPr>
            <a:xfrm>
              <a:off x="7980135" y="2294324"/>
              <a:ext cx="1622569" cy="461665"/>
            </a:xfrm>
            <a:prstGeom prst="rect">
              <a:avLst/>
            </a:prstGeom>
            <a:noFill/>
          </p:spPr>
          <p:txBody>
            <a:bodyPr wrap="square" rtlCol="0">
              <a:spAutoFit/>
            </a:bodyPr>
            <a:lstStyle/>
            <a:p>
              <a:pPr algn="ctr"/>
              <a:r>
                <a:rPr lang="en-US" sz="1200"/>
                <a:t>Define, Draft, Develop, Deliver + Maintenance</a:t>
              </a:r>
            </a:p>
          </p:txBody>
        </p:sp>
      </p:grpSp>
    </p:spTree>
    <p:extLst>
      <p:ext uri="{BB962C8B-B14F-4D97-AF65-F5344CB8AC3E}">
        <p14:creationId xmlns:p14="http://schemas.microsoft.com/office/powerpoint/2010/main" val="324729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4" y="220995"/>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Systems Maintenance</a:t>
            </a:r>
            <a:endParaRPr/>
          </a:p>
        </p:txBody>
      </p:sp>
      <p:graphicFrame>
        <p:nvGraphicFramePr>
          <p:cNvPr id="2" name="Diagram 1">
            <a:extLst>
              <a:ext uri="{FF2B5EF4-FFF2-40B4-BE49-F238E27FC236}">
                <a16:creationId xmlns:a16="http://schemas.microsoft.com/office/drawing/2014/main" id="{D02EB043-4D93-47F3-A382-82A7971EF203}"/>
              </a:ext>
            </a:extLst>
          </p:cNvPr>
          <p:cNvGraphicFramePr/>
          <p:nvPr>
            <p:extLst>
              <p:ext uri="{D42A27DB-BD31-4B8C-83A1-F6EECF244321}">
                <p14:modId xmlns:p14="http://schemas.microsoft.com/office/powerpoint/2010/main" val="2233256262"/>
              </p:ext>
            </p:extLst>
          </p:nvPr>
        </p:nvGraphicFramePr>
        <p:xfrm>
          <a:off x="1590598" y="2020261"/>
          <a:ext cx="5962650" cy="2440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2201;p40">
            <a:extLst>
              <a:ext uri="{FF2B5EF4-FFF2-40B4-BE49-F238E27FC236}">
                <a16:creationId xmlns:a16="http://schemas.microsoft.com/office/drawing/2014/main" id="{0C0E8762-8211-49F5-AECD-42A24480C504}"/>
              </a:ext>
            </a:extLst>
          </p:cNvPr>
          <p:cNvSpPr txBox="1">
            <a:spLocks/>
          </p:cNvSpPr>
          <p:nvPr/>
        </p:nvSpPr>
        <p:spPr>
          <a:xfrm>
            <a:off x="843005" y="858513"/>
            <a:ext cx="1538409" cy="430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400"/>
              <a:t>Maintenance types:</a:t>
            </a:r>
          </a:p>
        </p:txBody>
      </p:sp>
      <p:sp>
        <p:nvSpPr>
          <p:cNvPr id="10" name="Google Shape;2201;p40">
            <a:extLst>
              <a:ext uri="{FF2B5EF4-FFF2-40B4-BE49-F238E27FC236}">
                <a16:creationId xmlns:a16="http://schemas.microsoft.com/office/drawing/2014/main" id="{061F5E5A-D7E1-4E33-AF9B-491A6FD82ECC}"/>
              </a:ext>
            </a:extLst>
          </p:cNvPr>
          <p:cNvSpPr txBox="1">
            <a:spLocks/>
          </p:cNvSpPr>
          <p:nvPr/>
        </p:nvSpPr>
        <p:spPr>
          <a:xfrm>
            <a:off x="3958511" y="4568607"/>
            <a:ext cx="1226819"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Designing changes</a:t>
            </a:r>
          </a:p>
        </p:txBody>
      </p:sp>
      <p:sp>
        <p:nvSpPr>
          <p:cNvPr id="11" name="Google Shape;2201;p40">
            <a:extLst>
              <a:ext uri="{FF2B5EF4-FFF2-40B4-BE49-F238E27FC236}">
                <a16:creationId xmlns:a16="http://schemas.microsoft.com/office/drawing/2014/main" id="{B41724ED-DCB1-46D3-8167-1C4C0B5566C3}"/>
              </a:ext>
            </a:extLst>
          </p:cNvPr>
          <p:cNvSpPr txBox="1">
            <a:spLocks/>
          </p:cNvSpPr>
          <p:nvPr/>
        </p:nvSpPr>
        <p:spPr>
          <a:xfrm rot="5400000">
            <a:off x="5498101" y="3196356"/>
            <a:ext cx="2203865"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Transforming requests into changes</a:t>
            </a:r>
          </a:p>
        </p:txBody>
      </p:sp>
      <p:sp>
        <p:nvSpPr>
          <p:cNvPr id="16" name="Google Shape;2201;p40">
            <a:extLst>
              <a:ext uri="{FF2B5EF4-FFF2-40B4-BE49-F238E27FC236}">
                <a16:creationId xmlns:a16="http://schemas.microsoft.com/office/drawing/2014/main" id="{F868F096-4DA3-462F-A19F-052B3ED0A496}"/>
              </a:ext>
            </a:extLst>
          </p:cNvPr>
          <p:cNvSpPr txBox="1">
            <a:spLocks/>
          </p:cNvSpPr>
          <p:nvPr/>
        </p:nvSpPr>
        <p:spPr>
          <a:xfrm rot="16200000">
            <a:off x="1805306" y="3077998"/>
            <a:ext cx="1477322"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Implementing changes</a:t>
            </a:r>
          </a:p>
        </p:txBody>
      </p:sp>
      <p:sp>
        <p:nvSpPr>
          <p:cNvPr id="17" name="Google Shape;2201;p40">
            <a:extLst>
              <a:ext uri="{FF2B5EF4-FFF2-40B4-BE49-F238E27FC236}">
                <a16:creationId xmlns:a16="http://schemas.microsoft.com/office/drawing/2014/main" id="{2E303E4F-E213-4EDF-9410-01AF82DBC309}"/>
              </a:ext>
            </a:extLst>
          </p:cNvPr>
          <p:cNvSpPr txBox="1">
            <a:spLocks/>
          </p:cNvSpPr>
          <p:nvPr/>
        </p:nvSpPr>
        <p:spPr>
          <a:xfrm>
            <a:off x="3566953" y="1587390"/>
            <a:ext cx="2009937"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Obtaining maintenance requests</a:t>
            </a:r>
          </a:p>
        </p:txBody>
      </p:sp>
      <p:cxnSp>
        <p:nvCxnSpPr>
          <p:cNvPr id="4" name="Connector: Elbow 3">
            <a:extLst>
              <a:ext uri="{FF2B5EF4-FFF2-40B4-BE49-F238E27FC236}">
                <a16:creationId xmlns:a16="http://schemas.microsoft.com/office/drawing/2014/main" id="{DD8544F7-D5F2-47CC-A12C-6C7B26447AEE}"/>
              </a:ext>
            </a:extLst>
          </p:cNvPr>
          <p:cNvCxnSpPr>
            <a:cxnSpLocks/>
            <a:stCxn id="17" idx="3"/>
            <a:endCxn id="11" idx="1"/>
          </p:cNvCxnSpPr>
          <p:nvPr/>
        </p:nvCxnSpPr>
        <p:spPr>
          <a:xfrm>
            <a:off x="5576890" y="1749943"/>
            <a:ext cx="1023143" cy="507033"/>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FE5F48A-8A43-40BE-8EC9-F6251E9C170F}"/>
              </a:ext>
            </a:extLst>
          </p:cNvPr>
          <p:cNvCxnSpPr>
            <a:cxnSpLocks/>
            <a:stCxn id="11" idx="3"/>
            <a:endCxn id="10" idx="3"/>
          </p:cNvCxnSpPr>
          <p:nvPr/>
        </p:nvCxnSpPr>
        <p:spPr>
          <a:xfrm rot="5400000">
            <a:off x="5757523" y="3888649"/>
            <a:ext cx="270319" cy="1414703"/>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45F6A19-9BC2-4352-8C77-122CE01ED951}"/>
              </a:ext>
            </a:extLst>
          </p:cNvPr>
          <p:cNvCxnSpPr>
            <a:cxnSpLocks/>
            <a:stCxn id="10" idx="1"/>
            <a:endCxn id="16" idx="1"/>
          </p:cNvCxnSpPr>
          <p:nvPr/>
        </p:nvCxnSpPr>
        <p:spPr>
          <a:xfrm rot="10800000">
            <a:off x="2543969" y="3979212"/>
            <a:ext cx="1414543" cy="751948"/>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CA6749-AD29-4F63-A07D-1DCD2E9A135A}"/>
              </a:ext>
            </a:extLst>
          </p:cNvPr>
          <p:cNvCxnSpPr>
            <a:cxnSpLocks/>
            <a:stCxn id="16" idx="3"/>
            <a:endCxn id="17" idx="1"/>
          </p:cNvCxnSpPr>
          <p:nvPr/>
        </p:nvCxnSpPr>
        <p:spPr>
          <a:xfrm rot="5400000" flipH="1" flipV="1">
            <a:off x="2679487" y="1614424"/>
            <a:ext cx="751947" cy="1022986"/>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32A464A-0065-430E-A40A-24D58F50C7F1}"/>
              </a:ext>
            </a:extLst>
          </p:cNvPr>
          <p:cNvSpPr/>
          <p:nvPr/>
        </p:nvSpPr>
        <p:spPr>
          <a:xfrm>
            <a:off x="2537297" y="825280"/>
            <a:ext cx="1022987" cy="430888"/>
          </a:xfrm>
          <a:prstGeom prst="round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SG">
                <a:latin typeface="Barlow Semi Condensed" panose="00000506000000000000" pitchFamily="2" charset="0"/>
              </a:rPr>
              <a:t>Corrective</a:t>
            </a:r>
          </a:p>
        </p:txBody>
      </p:sp>
      <p:sp>
        <p:nvSpPr>
          <p:cNvPr id="34" name="Rectangle: Rounded Corners 33">
            <a:extLst>
              <a:ext uri="{FF2B5EF4-FFF2-40B4-BE49-F238E27FC236}">
                <a16:creationId xmlns:a16="http://schemas.microsoft.com/office/drawing/2014/main" id="{CE176E6D-5E04-4276-B682-5FAE999093DC}"/>
              </a:ext>
            </a:extLst>
          </p:cNvPr>
          <p:cNvSpPr/>
          <p:nvPr/>
        </p:nvSpPr>
        <p:spPr>
          <a:xfrm>
            <a:off x="3602900" y="825280"/>
            <a:ext cx="1022987" cy="430888"/>
          </a:xfrm>
          <a:prstGeom prst="round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SG">
                <a:latin typeface="Barlow Semi Condensed" panose="00000506000000000000" pitchFamily="2" charset="0"/>
              </a:rPr>
              <a:t>Adaptive</a:t>
            </a:r>
          </a:p>
        </p:txBody>
      </p:sp>
      <p:sp>
        <p:nvSpPr>
          <p:cNvPr id="35" name="Rectangle: Rounded Corners 34">
            <a:extLst>
              <a:ext uri="{FF2B5EF4-FFF2-40B4-BE49-F238E27FC236}">
                <a16:creationId xmlns:a16="http://schemas.microsoft.com/office/drawing/2014/main" id="{56596E0D-B6D2-4428-AFB1-0C35923960EA}"/>
              </a:ext>
            </a:extLst>
          </p:cNvPr>
          <p:cNvSpPr/>
          <p:nvPr/>
        </p:nvSpPr>
        <p:spPr>
          <a:xfrm>
            <a:off x="4668503" y="825280"/>
            <a:ext cx="1022987" cy="430888"/>
          </a:xfrm>
          <a:prstGeom prst="round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SG">
                <a:latin typeface="Barlow Semi Condensed" panose="00000506000000000000" pitchFamily="2" charset="0"/>
              </a:rPr>
              <a:t>Preventive</a:t>
            </a:r>
          </a:p>
        </p:txBody>
      </p:sp>
      <p:sp>
        <p:nvSpPr>
          <p:cNvPr id="36" name="Rectangle: Rounded Corners 35">
            <a:extLst>
              <a:ext uri="{FF2B5EF4-FFF2-40B4-BE49-F238E27FC236}">
                <a16:creationId xmlns:a16="http://schemas.microsoft.com/office/drawing/2014/main" id="{B4DD11E0-64E1-4056-BEC4-71C33BE655C0}"/>
              </a:ext>
            </a:extLst>
          </p:cNvPr>
          <p:cNvSpPr/>
          <p:nvPr/>
        </p:nvSpPr>
        <p:spPr>
          <a:xfrm>
            <a:off x="5739599" y="825280"/>
            <a:ext cx="1022987" cy="430888"/>
          </a:xfrm>
          <a:prstGeom prst="roundRect">
            <a:avLst/>
          </a:prstGeom>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SG">
                <a:latin typeface="Barlow Semi Condensed" panose="00000506000000000000" pitchFamily="2" charset="0"/>
              </a:rPr>
              <a:t>Perfective</a:t>
            </a:r>
          </a:p>
        </p:txBody>
      </p:sp>
      <p:sp>
        <p:nvSpPr>
          <p:cNvPr id="37" name="Left Brace 36">
            <a:extLst>
              <a:ext uri="{FF2B5EF4-FFF2-40B4-BE49-F238E27FC236}">
                <a16:creationId xmlns:a16="http://schemas.microsoft.com/office/drawing/2014/main" id="{C9A24A4E-E5D9-45CD-83F0-1C9F4F02EB21}"/>
              </a:ext>
            </a:extLst>
          </p:cNvPr>
          <p:cNvSpPr/>
          <p:nvPr/>
        </p:nvSpPr>
        <p:spPr>
          <a:xfrm rot="16200000">
            <a:off x="4339537" y="-834140"/>
            <a:ext cx="572698" cy="4249347"/>
          </a:xfrm>
          <a:prstGeom prst="leftBrace">
            <a:avLst>
              <a:gd name="adj1" fmla="val 28494"/>
              <a:gd name="adj2" fmla="val 507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9" name="Rectangle: Rounded Corners 38">
            <a:extLst>
              <a:ext uri="{FF2B5EF4-FFF2-40B4-BE49-F238E27FC236}">
                <a16:creationId xmlns:a16="http://schemas.microsoft.com/office/drawing/2014/main" id="{5A684652-4792-4FAA-854B-227CF4E5BD8A}"/>
              </a:ext>
            </a:extLst>
          </p:cNvPr>
          <p:cNvSpPr/>
          <p:nvPr/>
        </p:nvSpPr>
        <p:spPr>
          <a:xfrm>
            <a:off x="4293719" y="1310995"/>
            <a:ext cx="2540768" cy="289130"/>
          </a:xfrm>
          <a:prstGeom prst="round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SG" sz="1100">
                <a:latin typeface="Barlow Semi Condensed" panose="00000506000000000000" pitchFamily="2" charset="0"/>
              </a:rPr>
              <a:t>Change request management</a:t>
            </a:r>
          </a:p>
        </p:txBody>
      </p:sp>
    </p:spTree>
    <p:extLst>
      <p:ext uri="{BB962C8B-B14F-4D97-AF65-F5344CB8AC3E}">
        <p14:creationId xmlns:p14="http://schemas.microsoft.com/office/powerpoint/2010/main" val="997575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7" name="Rectangle 26">
            <a:extLst>
              <a:ext uri="{FF2B5EF4-FFF2-40B4-BE49-F238E27FC236}">
                <a16:creationId xmlns:a16="http://schemas.microsoft.com/office/drawing/2014/main" id="{D1319137-F4B8-4C63-9EA5-89303F8DCDEB}"/>
              </a:ext>
            </a:extLst>
          </p:cNvPr>
          <p:cNvSpPr/>
          <p:nvPr/>
        </p:nvSpPr>
        <p:spPr>
          <a:xfrm>
            <a:off x="6669314" y="0"/>
            <a:ext cx="247468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Google Shape;2694;p49">
            <a:extLst>
              <a:ext uri="{FF2B5EF4-FFF2-40B4-BE49-F238E27FC236}">
                <a16:creationId xmlns:a16="http://schemas.microsoft.com/office/drawing/2014/main" id="{BA0AB4B0-23B3-4CF0-847C-492840822D37}"/>
              </a:ext>
            </a:extLst>
          </p:cNvPr>
          <p:cNvSpPr txBox="1">
            <a:spLocks/>
          </p:cNvSpPr>
          <p:nvPr/>
        </p:nvSpPr>
        <p:spPr>
          <a:xfrm>
            <a:off x="1823474" y="220995"/>
            <a:ext cx="5496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SG"/>
              <a:t>Class Activity: Healthcare Case Study</a:t>
            </a:r>
          </a:p>
        </p:txBody>
      </p:sp>
      <p:grpSp>
        <p:nvGrpSpPr>
          <p:cNvPr id="28" name="Group 27">
            <a:extLst>
              <a:ext uri="{FF2B5EF4-FFF2-40B4-BE49-F238E27FC236}">
                <a16:creationId xmlns:a16="http://schemas.microsoft.com/office/drawing/2014/main" id="{F02735CD-51FF-4B83-A93E-A731C6B905CA}"/>
              </a:ext>
            </a:extLst>
          </p:cNvPr>
          <p:cNvGrpSpPr/>
          <p:nvPr/>
        </p:nvGrpSpPr>
        <p:grpSpPr>
          <a:xfrm>
            <a:off x="-626354" y="1966691"/>
            <a:ext cx="5172069" cy="3141330"/>
            <a:chOff x="97865" y="1220213"/>
            <a:chExt cx="5172069" cy="3141330"/>
          </a:xfrm>
        </p:grpSpPr>
        <p:sp>
          <p:nvSpPr>
            <p:cNvPr id="30" name="Rectangle 29">
              <a:extLst>
                <a:ext uri="{FF2B5EF4-FFF2-40B4-BE49-F238E27FC236}">
                  <a16:creationId xmlns:a16="http://schemas.microsoft.com/office/drawing/2014/main" id="{32C373D9-9D21-40A2-932B-4FB96E8AD7B9}"/>
                </a:ext>
              </a:extLst>
            </p:cNvPr>
            <p:cNvSpPr/>
            <p:nvPr/>
          </p:nvSpPr>
          <p:spPr>
            <a:xfrm>
              <a:off x="875445" y="1220213"/>
              <a:ext cx="3656710" cy="3141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6" name="Group 25">
              <a:extLst>
                <a:ext uri="{FF2B5EF4-FFF2-40B4-BE49-F238E27FC236}">
                  <a16:creationId xmlns:a16="http://schemas.microsoft.com/office/drawing/2014/main" id="{1ECEFB4B-9DA1-4635-A71B-92931F58FB21}"/>
                </a:ext>
              </a:extLst>
            </p:cNvPr>
            <p:cNvGrpSpPr/>
            <p:nvPr/>
          </p:nvGrpSpPr>
          <p:grpSpPr>
            <a:xfrm>
              <a:off x="97865" y="1376958"/>
              <a:ext cx="5172069" cy="2859552"/>
              <a:chOff x="1496869" y="1830397"/>
              <a:chExt cx="5172069" cy="2859552"/>
            </a:xfrm>
          </p:grpSpPr>
          <p:graphicFrame>
            <p:nvGraphicFramePr>
              <p:cNvPr id="2" name="Diagram 1">
                <a:extLst>
                  <a:ext uri="{FF2B5EF4-FFF2-40B4-BE49-F238E27FC236}">
                    <a16:creationId xmlns:a16="http://schemas.microsoft.com/office/drawing/2014/main" id="{D02EB043-4D93-47F3-A382-82A7971EF203}"/>
                  </a:ext>
                </a:extLst>
              </p:cNvPr>
              <p:cNvGraphicFramePr/>
              <p:nvPr>
                <p:extLst>
                  <p:ext uri="{D42A27DB-BD31-4B8C-83A1-F6EECF244321}">
                    <p14:modId xmlns:p14="http://schemas.microsoft.com/office/powerpoint/2010/main" val="908583333"/>
                  </p:ext>
                </p:extLst>
              </p:nvPr>
            </p:nvGraphicFramePr>
            <p:xfrm>
              <a:off x="1496869" y="2251045"/>
              <a:ext cx="5172069" cy="1951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2201;p40">
                <a:extLst>
                  <a:ext uri="{FF2B5EF4-FFF2-40B4-BE49-F238E27FC236}">
                    <a16:creationId xmlns:a16="http://schemas.microsoft.com/office/drawing/2014/main" id="{061F5E5A-D7E1-4E33-AF9B-491A6FD82ECC}"/>
                  </a:ext>
                </a:extLst>
              </p:cNvPr>
              <p:cNvSpPr txBox="1">
                <a:spLocks/>
              </p:cNvSpPr>
              <p:nvPr/>
            </p:nvSpPr>
            <p:spPr>
              <a:xfrm>
                <a:off x="3424159" y="4364844"/>
                <a:ext cx="1226819"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Designing changes</a:t>
                </a:r>
              </a:p>
            </p:txBody>
          </p:sp>
          <p:sp>
            <p:nvSpPr>
              <p:cNvPr id="11" name="Google Shape;2201;p40">
                <a:extLst>
                  <a:ext uri="{FF2B5EF4-FFF2-40B4-BE49-F238E27FC236}">
                    <a16:creationId xmlns:a16="http://schemas.microsoft.com/office/drawing/2014/main" id="{B41724ED-DCB1-46D3-8167-1C4C0B5566C3}"/>
                  </a:ext>
                </a:extLst>
              </p:cNvPr>
              <p:cNvSpPr txBox="1">
                <a:spLocks/>
              </p:cNvSpPr>
              <p:nvPr/>
            </p:nvSpPr>
            <p:spPr>
              <a:xfrm rot="5400000">
                <a:off x="4617363" y="3094882"/>
                <a:ext cx="2203865"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Transforming requests into changes</a:t>
                </a:r>
              </a:p>
            </p:txBody>
          </p:sp>
          <p:sp>
            <p:nvSpPr>
              <p:cNvPr id="16" name="Google Shape;2201;p40">
                <a:extLst>
                  <a:ext uri="{FF2B5EF4-FFF2-40B4-BE49-F238E27FC236}">
                    <a16:creationId xmlns:a16="http://schemas.microsoft.com/office/drawing/2014/main" id="{F868F096-4DA3-462F-A19F-052B3ED0A496}"/>
                  </a:ext>
                </a:extLst>
              </p:cNvPr>
              <p:cNvSpPr txBox="1">
                <a:spLocks/>
              </p:cNvSpPr>
              <p:nvPr/>
            </p:nvSpPr>
            <p:spPr>
              <a:xfrm rot="16200000">
                <a:off x="1707852" y="3062193"/>
                <a:ext cx="1477322"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Implementing changes</a:t>
                </a:r>
              </a:p>
            </p:txBody>
          </p:sp>
          <p:sp>
            <p:nvSpPr>
              <p:cNvPr id="17" name="Google Shape;2201;p40">
                <a:extLst>
                  <a:ext uri="{FF2B5EF4-FFF2-40B4-BE49-F238E27FC236}">
                    <a16:creationId xmlns:a16="http://schemas.microsoft.com/office/drawing/2014/main" id="{2E303E4F-E213-4EDF-9410-01AF82DBC309}"/>
                  </a:ext>
                </a:extLst>
              </p:cNvPr>
              <p:cNvSpPr txBox="1">
                <a:spLocks/>
              </p:cNvSpPr>
              <p:nvPr/>
            </p:nvSpPr>
            <p:spPr>
              <a:xfrm>
                <a:off x="3077936" y="1830397"/>
                <a:ext cx="2009937" cy="325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sz="1100"/>
                  <a:t>Obtaining maintenance requests</a:t>
                </a:r>
              </a:p>
            </p:txBody>
          </p:sp>
          <p:cxnSp>
            <p:nvCxnSpPr>
              <p:cNvPr id="4" name="Connector: Elbow 3">
                <a:extLst>
                  <a:ext uri="{FF2B5EF4-FFF2-40B4-BE49-F238E27FC236}">
                    <a16:creationId xmlns:a16="http://schemas.microsoft.com/office/drawing/2014/main" id="{DD8544F7-D5F2-47CC-A12C-6C7B26447AEE}"/>
                  </a:ext>
                </a:extLst>
              </p:cNvPr>
              <p:cNvCxnSpPr>
                <a:cxnSpLocks/>
                <a:stCxn id="17" idx="3"/>
                <a:endCxn id="11" idx="1"/>
              </p:cNvCxnSpPr>
              <p:nvPr/>
            </p:nvCxnSpPr>
            <p:spPr>
              <a:xfrm>
                <a:off x="5087873" y="1992950"/>
                <a:ext cx="631422" cy="162552"/>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1FE5F48A-8A43-40BE-8EC9-F6251E9C170F}"/>
                  </a:ext>
                </a:extLst>
              </p:cNvPr>
              <p:cNvCxnSpPr>
                <a:cxnSpLocks/>
                <a:stCxn id="11" idx="3"/>
                <a:endCxn id="10" idx="3"/>
              </p:cNvCxnSpPr>
              <p:nvPr/>
            </p:nvCxnSpPr>
            <p:spPr>
              <a:xfrm rot="5400000">
                <a:off x="5101122" y="3909224"/>
                <a:ext cx="168030" cy="1068317"/>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45F6A19-9BC2-4352-8C77-122CE01ED951}"/>
                  </a:ext>
                </a:extLst>
              </p:cNvPr>
              <p:cNvCxnSpPr>
                <a:cxnSpLocks/>
                <a:stCxn id="10" idx="1"/>
                <a:endCxn id="16" idx="1"/>
              </p:cNvCxnSpPr>
              <p:nvPr/>
            </p:nvCxnSpPr>
            <p:spPr>
              <a:xfrm rot="10800000">
                <a:off x="2446515" y="3963407"/>
                <a:ext cx="977645" cy="563990"/>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CA6749-AD29-4F63-A07D-1DCD2E9A135A}"/>
                  </a:ext>
                </a:extLst>
              </p:cNvPr>
              <p:cNvCxnSpPr>
                <a:cxnSpLocks/>
                <a:stCxn id="16" idx="3"/>
                <a:endCxn id="17" idx="1"/>
              </p:cNvCxnSpPr>
              <p:nvPr/>
            </p:nvCxnSpPr>
            <p:spPr>
              <a:xfrm rot="5400000" flipH="1" flipV="1">
                <a:off x="2515657" y="1923807"/>
                <a:ext cx="493135" cy="631423"/>
              </a:xfrm>
              <a:prstGeom prst="bentConnector2">
                <a:avLst/>
              </a:prstGeom>
              <a:ln>
                <a:solidFill>
                  <a:srgbClr val="477797"/>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0" name="Google Shape;2201;p40">
            <a:extLst>
              <a:ext uri="{FF2B5EF4-FFF2-40B4-BE49-F238E27FC236}">
                <a16:creationId xmlns:a16="http://schemas.microsoft.com/office/drawing/2014/main" id="{2CBBFEC6-84B4-4003-9EDD-A5A80F3185D8}"/>
              </a:ext>
            </a:extLst>
          </p:cNvPr>
          <p:cNvSpPr txBox="1">
            <a:spLocks/>
          </p:cNvSpPr>
          <p:nvPr/>
        </p:nvSpPr>
        <p:spPr>
          <a:xfrm>
            <a:off x="6274451" y="3744516"/>
            <a:ext cx="2630031" cy="1273412"/>
          </a:xfrm>
          <a:prstGeom prst="rect">
            <a:avLst/>
          </a:prstGeom>
          <a:noFill/>
          <a:ln>
            <a:solidFill>
              <a:schemeClr val="accent5">
                <a:lumMod val="5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endParaRPr lang="en-US" sz="1200">
              <a:solidFill>
                <a:schemeClr val="accent5"/>
              </a:solidFill>
            </a:endParaRPr>
          </a:p>
          <a:p>
            <a:pPr algn="l"/>
            <a:r>
              <a:rPr lang="en-US" sz="1200" b="1">
                <a:solidFill>
                  <a:schemeClr val="accent5"/>
                </a:solidFill>
              </a:rPr>
              <a:t>Software  upgrades  </a:t>
            </a:r>
            <a:r>
              <a:rPr lang="en-US" sz="1200">
                <a:solidFill>
                  <a:schemeClr val="accent5"/>
                </a:solidFill>
              </a:rPr>
              <a:t>(called  “code  loads”  by  the  vendor)  are  performed every  six  weeks.  The Director  reported  that  these  advancements were  not  disruptive  to  everyday  operations.</a:t>
            </a:r>
          </a:p>
        </p:txBody>
      </p:sp>
      <p:sp>
        <p:nvSpPr>
          <p:cNvPr id="14" name="Google Shape;2201;p40">
            <a:extLst>
              <a:ext uri="{FF2B5EF4-FFF2-40B4-BE49-F238E27FC236}">
                <a16:creationId xmlns:a16="http://schemas.microsoft.com/office/drawing/2014/main" id="{1F2F4981-DACB-46BB-83FD-DE79405C3ECB}"/>
              </a:ext>
            </a:extLst>
          </p:cNvPr>
          <p:cNvSpPr txBox="1">
            <a:spLocks/>
          </p:cNvSpPr>
          <p:nvPr/>
        </p:nvSpPr>
        <p:spPr>
          <a:xfrm>
            <a:off x="6307627" y="2609081"/>
            <a:ext cx="2474686" cy="1045075"/>
          </a:xfrm>
          <a:prstGeom prst="rect">
            <a:avLst/>
          </a:prstGeom>
          <a:noFill/>
          <a:ln>
            <a:solidFill>
              <a:schemeClr val="accent5">
                <a:lumMod val="5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endParaRPr lang="en-US" sz="1200">
              <a:solidFill>
                <a:schemeClr val="accent5"/>
              </a:solidFill>
            </a:endParaRPr>
          </a:p>
          <a:p>
            <a:pPr algn="l"/>
            <a:r>
              <a:rPr lang="en-US" sz="1200">
                <a:solidFill>
                  <a:schemeClr val="accent5"/>
                </a:solidFill>
              </a:rPr>
              <a:t>Seven years old software and </a:t>
            </a:r>
            <a:r>
              <a:rPr lang="en-US" sz="1200" b="1">
                <a:solidFill>
                  <a:schemeClr val="accent5"/>
                </a:solidFill>
              </a:rPr>
              <a:t>could not keep up with all the changes</a:t>
            </a:r>
            <a:r>
              <a:rPr lang="en-US" sz="1200">
                <a:solidFill>
                  <a:schemeClr val="accent5"/>
                </a:solidFill>
              </a:rPr>
              <a:t> in billing practices and Medicare requirements and payments</a:t>
            </a:r>
          </a:p>
        </p:txBody>
      </p:sp>
      <p:sp>
        <p:nvSpPr>
          <p:cNvPr id="15" name="Google Shape;2201;p40">
            <a:extLst>
              <a:ext uri="{FF2B5EF4-FFF2-40B4-BE49-F238E27FC236}">
                <a16:creationId xmlns:a16="http://schemas.microsoft.com/office/drawing/2014/main" id="{AB3319D5-9453-47A2-8D70-6663922EC0E1}"/>
              </a:ext>
            </a:extLst>
          </p:cNvPr>
          <p:cNvSpPr txBox="1">
            <a:spLocks/>
          </p:cNvSpPr>
          <p:nvPr/>
        </p:nvSpPr>
        <p:spPr>
          <a:xfrm>
            <a:off x="6307627" y="1091443"/>
            <a:ext cx="2498301" cy="1454787"/>
          </a:xfrm>
          <a:prstGeom prst="rect">
            <a:avLst/>
          </a:prstGeom>
          <a:noFill/>
          <a:ln>
            <a:solidFill>
              <a:schemeClr val="accent5">
                <a:lumMod val="5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None/>
              <a:defRPr sz="1200">
                <a:solidFill>
                  <a:schemeClr val="accent5"/>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endParaRPr lang="en-US"/>
          </a:p>
          <a:p>
            <a:r>
              <a:rPr lang="en-US"/>
              <a:t>Met with stakeholders (i.e., the Director and potential end-users) to </a:t>
            </a:r>
            <a:r>
              <a:rPr lang="en-US" b="1"/>
              <a:t>map out the requirements needed</a:t>
            </a:r>
            <a:r>
              <a:rPr lang="en-US"/>
              <a:t> for the new system. One of which is Special  billing  and accounts  receivable  modules tailored to  Home Health</a:t>
            </a:r>
          </a:p>
          <a:p>
            <a:endParaRPr lang="en-US"/>
          </a:p>
        </p:txBody>
      </p:sp>
      <p:sp>
        <p:nvSpPr>
          <p:cNvPr id="18" name="Google Shape;2201;p40">
            <a:extLst>
              <a:ext uri="{FF2B5EF4-FFF2-40B4-BE49-F238E27FC236}">
                <a16:creationId xmlns:a16="http://schemas.microsoft.com/office/drawing/2014/main" id="{47018CEA-FCD7-461A-ABDF-9AB033ADC174}"/>
              </a:ext>
            </a:extLst>
          </p:cNvPr>
          <p:cNvSpPr txBox="1">
            <a:spLocks/>
          </p:cNvSpPr>
          <p:nvPr/>
        </p:nvSpPr>
        <p:spPr>
          <a:xfrm>
            <a:off x="3857741" y="1074722"/>
            <a:ext cx="2361729" cy="2292592"/>
          </a:xfrm>
          <a:prstGeom prst="rect">
            <a:avLst/>
          </a:prstGeom>
          <a:noFill/>
          <a:ln>
            <a:solidFill>
              <a:schemeClr val="accent5">
                <a:lumMod val="5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None/>
              <a:defRPr sz="1200">
                <a:solidFill>
                  <a:schemeClr val="accent5"/>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endParaRPr lang="en-US"/>
          </a:p>
          <a:p>
            <a:endParaRPr lang="en-US"/>
          </a:p>
          <a:p>
            <a:r>
              <a:rPr lang="en-US"/>
              <a:t>Home  Care  unit  of  General  Hospital  utilized  the  </a:t>
            </a:r>
            <a:r>
              <a:rPr lang="en-US" b="1"/>
              <a:t>Parallel  Installation</a:t>
            </a:r>
            <a:r>
              <a:rPr lang="en-US"/>
              <a:t>. Clinicians would “double enter” patient records and admissions  data into  both the  old and  new systems  to ensure  that the  new database  was populated,  while at  the  same time  </a:t>
            </a:r>
            <a:r>
              <a:rPr lang="en-US" b="1"/>
              <a:t>maintaining patient  care  with the  former product  until  its disposal</a:t>
            </a:r>
          </a:p>
        </p:txBody>
      </p:sp>
      <p:sp>
        <p:nvSpPr>
          <p:cNvPr id="23" name="Google Shape;2201;p40">
            <a:extLst>
              <a:ext uri="{FF2B5EF4-FFF2-40B4-BE49-F238E27FC236}">
                <a16:creationId xmlns:a16="http://schemas.microsoft.com/office/drawing/2014/main" id="{C6AE89EE-B56F-481C-BCC8-EB7ABDC93117}"/>
              </a:ext>
            </a:extLst>
          </p:cNvPr>
          <p:cNvSpPr txBox="1">
            <a:spLocks/>
          </p:cNvSpPr>
          <p:nvPr/>
        </p:nvSpPr>
        <p:spPr>
          <a:xfrm>
            <a:off x="3857741" y="3518690"/>
            <a:ext cx="2343853" cy="1274133"/>
          </a:xfrm>
          <a:prstGeom prst="rect">
            <a:avLst/>
          </a:prstGeom>
          <a:noFill/>
          <a:ln>
            <a:solidFill>
              <a:schemeClr val="accent5">
                <a:lumMod val="5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endParaRPr lang="en-US" sz="1200">
              <a:solidFill>
                <a:schemeClr val="accent5"/>
              </a:solidFill>
            </a:endParaRPr>
          </a:p>
          <a:p>
            <a:pPr algn="l"/>
            <a:r>
              <a:rPr lang="en-US" sz="1200">
                <a:solidFill>
                  <a:schemeClr val="accent5"/>
                </a:solidFill>
              </a:rPr>
              <a:t>A vendor was tasked to </a:t>
            </a:r>
            <a:r>
              <a:rPr lang="en-US" sz="1200" b="1">
                <a:solidFill>
                  <a:schemeClr val="accent5"/>
                </a:solidFill>
              </a:rPr>
              <a:t>develop the software product that met the needs </a:t>
            </a:r>
            <a:r>
              <a:rPr lang="en-US" sz="1200">
                <a:solidFill>
                  <a:schemeClr val="accent5"/>
                </a:solidFill>
              </a:rPr>
              <a:t>after analyzing all the features, pros and cons, and costs and benefits in the proposals.</a:t>
            </a:r>
          </a:p>
        </p:txBody>
      </p:sp>
      <p:sp>
        <p:nvSpPr>
          <p:cNvPr id="24" name="Google Shape;2201;p40">
            <a:extLst>
              <a:ext uri="{FF2B5EF4-FFF2-40B4-BE49-F238E27FC236}">
                <a16:creationId xmlns:a16="http://schemas.microsoft.com/office/drawing/2014/main" id="{B8A43F4C-908C-43AE-B07D-635B75BDC088}"/>
              </a:ext>
            </a:extLst>
          </p:cNvPr>
          <p:cNvSpPr txBox="1">
            <a:spLocks/>
          </p:cNvSpPr>
          <p:nvPr/>
        </p:nvSpPr>
        <p:spPr>
          <a:xfrm>
            <a:off x="792210" y="649647"/>
            <a:ext cx="7717536" cy="7031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Selection of a software package by a medium-size hospital for use in the Home Health segment  </a:t>
            </a:r>
          </a:p>
        </p:txBody>
      </p:sp>
      <p:grpSp>
        <p:nvGrpSpPr>
          <p:cNvPr id="31" name="Group 30">
            <a:extLst>
              <a:ext uri="{FF2B5EF4-FFF2-40B4-BE49-F238E27FC236}">
                <a16:creationId xmlns:a16="http://schemas.microsoft.com/office/drawing/2014/main" id="{4992C440-D2FA-4F0F-B27F-BC0049E7455A}"/>
              </a:ext>
            </a:extLst>
          </p:cNvPr>
          <p:cNvGrpSpPr/>
          <p:nvPr/>
        </p:nvGrpSpPr>
        <p:grpSpPr>
          <a:xfrm>
            <a:off x="277604" y="1134771"/>
            <a:ext cx="2893839" cy="846178"/>
            <a:chOff x="7876944" y="2231530"/>
            <a:chExt cx="1781348" cy="782563"/>
          </a:xfrm>
        </p:grpSpPr>
        <p:sp>
          <p:nvSpPr>
            <p:cNvPr id="32" name="Speech Bubble: Rectangle with Corners Rounded 31">
              <a:extLst>
                <a:ext uri="{FF2B5EF4-FFF2-40B4-BE49-F238E27FC236}">
                  <a16:creationId xmlns:a16="http://schemas.microsoft.com/office/drawing/2014/main" id="{52673BAD-F1F0-40D7-8141-A9666916391A}"/>
                </a:ext>
              </a:extLst>
            </p:cNvPr>
            <p:cNvSpPr/>
            <p:nvPr/>
          </p:nvSpPr>
          <p:spPr>
            <a:xfrm>
              <a:off x="7876944" y="2231530"/>
              <a:ext cx="1781348" cy="782563"/>
            </a:xfrm>
            <a:prstGeom prst="wedgeRoundRectCallout">
              <a:avLst>
                <a:gd name="adj1" fmla="val -41326"/>
                <a:gd name="adj2" fmla="val 66066"/>
                <a:gd name="adj3" fmla="val 16667"/>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B350DCBA-49C7-4624-A95C-A664D17F9F7C}"/>
                </a:ext>
              </a:extLst>
            </p:cNvPr>
            <p:cNvSpPr txBox="1"/>
            <p:nvPr/>
          </p:nvSpPr>
          <p:spPr>
            <a:xfrm>
              <a:off x="7932534" y="2294324"/>
              <a:ext cx="1725758" cy="597741"/>
            </a:xfrm>
            <a:prstGeom prst="rect">
              <a:avLst/>
            </a:prstGeom>
            <a:noFill/>
          </p:spPr>
          <p:txBody>
            <a:bodyPr wrap="square" rtlCol="0">
              <a:spAutoFit/>
            </a:bodyPr>
            <a:lstStyle/>
            <a:p>
              <a:r>
                <a:rPr lang="en-SG" sz="1200">
                  <a:solidFill>
                    <a:sysClr val="windowText" lastClr="000000"/>
                  </a:solidFill>
                </a:rPr>
                <a:t>Identify which stage of SDLC does each of the five activities belongs to? How did you come to that conclusion?</a:t>
              </a:r>
            </a:p>
          </p:txBody>
        </p:sp>
      </p:grpSp>
      <p:sp>
        <p:nvSpPr>
          <p:cNvPr id="34" name="TextBox 33">
            <a:extLst>
              <a:ext uri="{FF2B5EF4-FFF2-40B4-BE49-F238E27FC236}">
                <a16:creationId xmlns:a16="http://schemas.microsoft.com/office/drawing/2014/main" id="{F1BCE355-1FB1-42B6-97F4-92B49FC7EEB6}"/>
              </a:ext>
            </a:extLst>
          </p:cNvPr>
          <p:cNvSpPr txBox="1"/>
          <p:nvPr/>
        </p:nvSpPr>
        <p:spPr>
          <a:xfrm>
            <a:off x="6274843" y="2615757"/>
            <a:ext cx="2580327" cy="276999"/>
          </a:xfrm>
          <a:prstGeom prst="rect">
            <a:avLst/>
          </a:prstGeom>
          <a:noFill/>
        </p:spPr>
        <p:txBody>
          <a:bodyPr wrap="square" rtlCol="0">
            <a:spAutoFit/>
          </a:bodyPr>
          <a:lstStyle/>
          <a:p>
            <a:r>
              <a:rPr lang="en-US" sz="1200" b="1"/>
              <a:t>1. System planning &amp; selection</a:t>
            </a:r>
            <a:endParaRPr lang="en-SG" sz="1200" b="1"/>
          </a:p>
        </p:txBody>
      </p:sp>
      <p:sp>
        <p:nvSpPr>
          <p:cNvPr id="35" name="TextBox 34">
            <a:extLst>
              <a:ext uri="{FF2B5EF4-FFF2-40B4-BE49-F238E27FC236}">
                <a16:creationId xmlns:a16="http://schemas.microsoft.com/office/drawing/2014/main" id="{0232EAD5-F723-4524-B785-39C57CC70856}"/>
              </a:ext>
            </a:extLst>
          </p:cNvPr>
          <p:cNvSpPr txBox="1"/>
          <p:nvPr/>
        </p:nvSpPr>
        <p:spPr>
          <a:xfrm>
            <a:off x="6307627" y="1107926"/>
            <a:ext cx="2580327" cy="276999"/>
          </a:xfrm>
          <a:prstGeom prst="rect">
            <a:avLst/>
          </a:prstGeom>
          <a:noFill/>
        </p:spPr>
        <p:txBody>
          <a:bodyPr wrap="square" rtlCol="0">
            <a:spAutoFit/>
          </a:bodyPr>
          <a:lstStyle/>
          <a:p>
            <a:r>
              <a:rPr lang="en-US" sz="1200" b="1"/>
              <a:t>2. System analysis</a:t>
            </a:r>
            <a:endParaRPr lang="en-SG" sz="1200" b="1"/>
          </a:p>
        </p:txBody>
      </p:sp>
      <p:sp>
        <p:nvSpPr>
          <p:cNvPr id="36" name="TextBox 35">
            <a:extLst>
              <a:ext uri="{FF2B5EF4-FFF2-40B4-BE49-F238E27FC236}">
                <a16:creationId xmlns:a16="http://schemas.microsoft.com/office/drawing/2014/main" id="{EFF0A87E-2F02-445D-9EFD-D4F7EB6C562B}"/>
              </a:ext>
            </a:extLst>
          </p:cNvPr>
          <p:cNvSpPr txBox="1"/>
          <p:nvPr/>
        </p:nvSpPr>
        <p:spPr>
          <a:xfrm>
            <a:off x="6303243" y="3744515"/>
            <a:ext cx="2580327" cy="276999"/>
          </a:xfrm>
          <a:prstGeom prst="rect">
            <a:avLst/>
          </a:prstGeom>
          <a:noFill/>
        </p:spPr>
        <p:txBody>
          <a:bodyPr wrap="square" rtlCol="0">
            <a:spAutoFit/>
          </a:bodyPr>
          <a:lstStyle/>
          <a:p>
            <a:r>
              <a:rPr lang="en-US" sz="1200" b="1"/>
              <a:t>5. System maintenance</a:t>
            </a:r>
            <a:endParaRPr lang="en-SG" sz="1200" b="1"/>
          </a:p>
        </p:txBody>
      </p:sp>
      <p:sp>
        <p:nvSpPr>
          <p:cNvPr id="37" name="TextBox 36">
            <a:extLst>
              <a:ext uri="{FF2B5EF4-FFF2-40B4-BE49-F238E27FC236}">
                <a16:creationId xmlns:a16="http://schemas.microsoft.com/office/drawing/2014/main" id="{AA9A6ADB-7F5A-4BB5-9D0D-1B7ADB41C04A}"/>
              </a:ext>
            </a:extLst>
          </p:cNvPr>
          <p:cNvSpPr txBox="1"/>
          <p:nvPr/>
        </p:nvSpPr>
        <p:spPr>
          <a:xfrm>
            <a:off x="3857741" y="1091080"/>
            <a:ext cx="2401208" cy="461665"/>
          </a:xfrm>
          <a:prstGeom prst="rect">
            <a:avLst/>
          </a:prstGeom>
          <a:noFill/>
        </p:spPr>
        <p:txBody>
          <a:bodyPr wrap="square" rtlCol="0">
            <a:spAutoFit/>
          </a:bodyPr>
          <a:lstStyle/>
          <a:p>
            <a:r>
              <a:rPr lang="en-US" sz="1200" b="1"/>
              <a:t>4. System implementation &amp; operation</a:t>
            </a:r>
            <a:endParaRPr lang="en-SG" sz="1200" b="1"/>
          </a:p>
        </p:txBody>
      </p:sp>
      <p:sp>
        <p:nvSpPr>
          <p:cNvPr id="38" name="TextBox 37">
            <a:extLst>
              <a:ext uri="{FF2B5EF4-FFF2-40B4-BE49-F238E27FC236}">
                <a16:creationId xmlns:a16="http://schemas.microsoft.com/office/drawing/2014/main" id="{6DBD9C68-21E5-46DA-A455-A5CB29F962B2}"/>
              </a:ext>
            </a:extLst>
          </p:cNvPr>
          <p:cNvSpPr txBox="1"/>
          <p:nvPr/>
        </p:nvSpPr>
        <p:spPr>
          <a:xfrm>
            <a:off x="3835766" y="3524195"/>
            <a:ext cx="2401208" cy="276999"/>
          </a:xfrm>
          <a:prstGeom prst="rect">
            <a:avLst/>
          </a:prstGeom>
          <a:noFill/>
        </p:spPr>
        <p:txBody>
          <a:bodyPr wrap="square" rtlCol="0">
            <a:spAutoFit/>
          </a:bodyPr>
          <a:lstStyle/>
          <a:p>
            <a:r>
              <a:rPr lang="en-US" sz="1200" b="1"/>
              <a:t>3. System designs</a:t>
            </a:r>
            <a:endParaRPr lang="en-SG" sz="1200" b="1"/>
          </a:p>
        </p:txBody>
      </p:sp>
    </p:spTree>
    <p:extLst>
      <p:ext uri="{BB962C8B-B14F-4D97-AF65-F5344CB8AC3E}">
        <p14:creationId xmlns:p14="http://schemas.microsoft.com/office/powerpoint/2010/main" val="40016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63D8-A60F-4870-8096-D41AFB951B64}"/>
              </a:ext>
            </a:extLst>
          </p:cNvPr>
          <p:cNvSpPr>
            <a:spLocks noGrp="1"/>
          </p:cNvSpPr>
          <p:nvPr>
            <p:ph type="title"/>
          </p:nvPr>
        </p:nvSpPr>
        <p:spPr>
          <a:xfrm>
            <a:off x="1100672" y="68173"/>
            <a:ext cx="3969202" cy="572700"/>
          </a:xfrm>
        </p:spPr>
        <p:txBody>
          <a:bodyPr/>
          <a:lstStyle/>
          <a:p>
            <a:pPr algn="l"/>
            <a:r>
              <a:rPr lang="en-SG"/>
              <a:t>SDLC models</a:t>
            </a:r>
          </a:p>
        </p:txBody>
      </p:sp>
      <p:sp>
        <p:nvSpPr>
          <p:cNvPr id="3" name="Rectangle 2">
            <a:extLst>
              <a:ext uri="{FF2B5EF4-FFF2-40B4-BE49-F238E27FC236}">
                <a16:creationId xmlns:a16="http://schemas.microsoft.com/office/drawing/2014/main" id="{9F04CAFC-3264-4044-8998-9735D48F93FA}"/>
              </a:ext>
            </a:extLst>
          </p:cNvPr>
          <p:cNvSpPr/>
          <p:nvPr/>
        </p:nvSpPr>
        <p:spPr>
          <a:xfrm>
            <a:off x="5180046" y="568242"/>
            <a:ext cx="1794047" cy="2576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a:solidFill>
                  <a:srgbClr val="477797"/>
                </a:solidFill>
                <a:latin typeface="Barlow Semi Condensed" panose="00000506000000000000" pitchFamily="2" charset="0"/>
              </a:rPr>
              <a:t>Agile Methodology</a:t>
            </a:r>
          </a:p>
        </p:txBody>
      </p:sp>
      <p:sp>
        <p:nvSpPr>
          <p:cNvPr id="4" name="Rectangle 3">
            <a:extLst>
              <a:ext uri="{FF2B5EF4-FFF2-40B4-BE49-F238E27FC236}">
                <a16:creationId xmlns:a16="http://schemas.microsoft.com/office/drawing/2014/main" id="{59581A12-27A0-4D46-9A55-240A1494C4E8}"/>
              </a:ext>
            </a:extLst>
          </p:cNvPr>
          <p:cNvSpPr/>
          <p:nvPr/>
        </p:nvSpPr>
        <p:spPr>
          <a:xfrm>
            <a:off x="1692928" y="576984"/>
            <a:ext cx="1794047" cy="2576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a:solidFill>
                  <a:srgbClr val="477797"/>
                </a:solidFill>
                <a:latin typeface="Barlow Semi Condensed" panose="00000506000000000000" pitchFamily="2" charset="0"/>
              </a:rPr>
              <a:t>Waterfall Methodology</a:t>
            </a:r>
          </a:p>
        </p:txBody>
      </p:sp>
      <p:sp>
        <p:nvSpPr>
          <p:cNvPr id="5" name="Rectangle 4">
            <a:extLst>
              <a:ext uri="{FF2B5EF4-FFF2-40B4-BE49-F238E27FC236}">
                <a16:creationId xmlns:a16="http://schemas.microsoft.com/office/drawing/2014/main" id="{E78BD349-FBF7-4DAA-B432-F09F2A78FE68}"/>
              </a:ext>
            </a:extLst>
          </p:cNvPr>
          <p:cNvSpPr/>
          <p:nvPr/>
        </p:nvSpPr>
        <p:spPr>
          <a:xfrm>
            <a:off x="5120198" y="2691538"/>
            <a:ext cx="1794047" cy="2576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a:solidFill>
                  <a:srgbClr val="477797"/>
                </a:solidFill>
                <a:latin typeface="Barlow Semi Condensed" panose="00000506000000000000" pitchFamily="2" charset="0"/>
              </a:rPr>
              <a:t>Extreme Programming</a:t>
            </a:r>
          </a:p>
        </p:txBody>
      </p:sp>
      <p:sp>
        <p:nvSpPr>
          <p:cNvPr id="8" name="Rectangle 7">
            <a:extLst>
              <a:ext uri="{FF2B5EF4-FFF2-40B4-BE49-F238E27FC236}">
                <a16:creationId xmlns:a16="http://schemas.microsoft.com/office/drawing/2014/main" id="{C3593E17-90E2-4BD6-9589-034F1E1AEFA7}"/>
              </a:ext>
            </a:extLst>
          </p:cNvPr>
          <p:cNvSpPr/>
          <p:nvPr/>
        </p:nvSpPr>
        <p:spPr>
          <a:xfrm>
            <a:off x="1697792" y="2689617"/>
            <a:ext cx="1794047" cy="2576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a:solidFill>
                  <a:srgbClr val="477797"/>
                </a:solidFill>
                <a:latin typeface="Barlow Semi Condensed" panose="00000506000000000000" pitchFamily="2" charset="0"/>
              </a:rPr>
              <a:t>Scrum Model</a:t>
            </a:r>
          </a:p>
        </p:txBody>
      </p:sp>
      <p:pic>
        <p:nvPicPr>
          <p:cNvPr id="10" name="Picture 9">
            <a:extLst>
              <a:ext uri="{FF2B5EF4-FFF2-40B4-BE49-F238E27FC236}">
                <a16:creationId xmlns:a16="http://schemas.microsoft.com/office/drawing/2014/main" id="{DBB853A7-8FA4-4060-9AFF-8009640BEE81}"/>
              </a:ext>
            </a:extLst>
          </p:cNvPr>
          <p:cNvPicPr>
            <a:picLocks noChangeAspect="1"/>
          </p:cNvPicPr>
          <p:nvPr/>
        </p:nvPicPr>
        <p:blipFill>
          <a:blip r:embed="rId2"/>
          <a:stretch>
            <a:fillRect/>
          </a:stretch>
        </p:blipFill>
        <p:spPr>
          <a:xfrm>
            <a:off x="1626399" y="833444"/>
            <a:ext cx="2100115" cy="1530235"/>
          </a:xfrm>
          <a:prstGeom prst="rect">
            <a:avLst/>
          </a:prstGeom>
        </p:spPr>
      </p:pic>
      <p:grpSp>
        <p:nvGrpSpPr>
          <p:cNvPr id="9" name="Group 8">
            <a:extLst>
              <a:ext uri="{FF2B5EF4-FFF2-40B4-BE49-F238E27FC236}">
                <a16:creationId xmlns:a16="http://schemas.microsoft.com/office/drawing/2014/main" id="{668AD728-7061-4BD2-8696-071AE375487F}"/>
              </a:ext>
            </a:extLst>
          </p:cNvPr>
          <p:cNvGrpSpPr/>
          <p:nvPr/>
        </p:nvGrpSpPr>
        <p:grpSpPr>
          <a:xfrm>
            <a:off x="5035037" y="824356"/>
            <a:ext cx="2100115" cy="1530235"/>
            <a:chOff x="3420267" y="1387137"/>
            <a:chExt cx="2100115" cy="1530235"/>
          </a:xfrm>
        </p:grpSpPr>
        <p:sp>
          <p:nvSpPr>
            <p:cNvPr id="13" name="Rectangle 12">
              <a:extLst>
                <a:ext uri="{FF2B5EF4-FFF2-40B4-BE49-F238E27FC236}">
                  <a16:creationId xmlns:a16="http://schemas.microsoft.com/office/drawing/2014/main" id="{A84CCE27-FF5F-4B9B-A1F4-FB13D3FE15E5}"/>
                </a:ext>
              </a:extLst>
            </p:cNvPr>
            <p:cNvSpPr/>
            <p:nvPr/>
          </p:nvSpPr>
          <p:spPr>
            <a:xfrm>
              <a:off x="3420267" y="1387137"/>
              <a:ext cx="2100115" cy="1530235"/>
            </a:xfrm>
            <a:prstGeom prst="rect">
              <a:avLst/>
            </a:prstGeom>
            <a:solidFill>
              <a:srgbClr val="222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5A64A97B-205D-4A7F-833D-1092F44D6C72}"/>
                </a:ext>
              </a:extLst>
            </p:cNvPr>
            <p:cNvPicPr>
              <a:picLocks noChangeAspect="1"/>
            </p:cNvPicPr>
            <p:nvPr/>
          </p:nvPicPr>
          <p:blipFill>
            <a:blip r:embed="rId3"/>
            <a:stretch>
              <a:fillRect/>
            </a:stretch>
          </p:blipFill>
          <p:spPr>
            <a:xfrm>
              <a:off x="3420267" y="1535870"/>
              <a:ext cx="2100115" cy="1232768"/>
            </a:xfrm>
            <a:prstGeom prst="rect">
              <a:avLst/>
            </a:prstGeom>
          </p:spPr>
        </p:pic>
      </p:grpSp>
      <p:sp>
        <p:nvSpPr>
          <p:cNvPr id="14" name="Rectangle 13">
            <a:extLst>
              <a:ext uri="{FF2B5EF4-FFF2-40B4-BE49-F238E27FC236}">
                <a16:creationId xmlns:a16="http://schemas.microsoft.com/office/drawing/2014/main" id="{B085FDFD-BD68-4409-886F-31A8A790F49E}"/>
              </a:ext>
            </a:extLst>
          </p:cNvPr>
          <p:cNvSpPr/>
          <p:nvPr/>
        </p:nvSpPr>
        <p:spPr>
          <a:xfrm>
            <a:off x="5038922" y="2950815"/>
            <a:ext cx="2100115" cy="1530235"/>
          </a:xfrm>
          <a:prstGeom prst="rect">
            <a:avLst/>
          </a:prstGeom>
          <a:solidFill>
            <a:srgbClr val="222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21">
            <a:extLst>
              <a:ext uri="{FF2B5EF4-FFF2-40B4-BE49-F238E27FC236}">
                <a16:creationId xmlns:a16="http://schemas.microsoft.com/office/drawing/2014/main" id="{892B388F-DE2A-4D61-BBA4-9B11E13FE088}"/>
              </a:ext>
            </a:extLst>
          </p:cNvPr>
          <p:cNvPicPr>
            <a:picLocks noChangeAspect="1"/>
          </p:cNvPicPr>
          <p:nvPr/>
        </p:nvPicPr>
        <p:blipFill>
          <a:blip r:embed="rId4"/>
          <a:stretch>
            <a:fillRect/>
          </a:stretch>
        </p:blipFill>
        <p:spPr>
          <a:xfrm>
            <a:off x="5218769" y="2964650"/>
            <a:ext cx="1856767" cy="1516400"/>
          </a:xfrm>
          <a:prstGeom prst="rect">
            <a:avLst/>
          </a:prstGeom>
        </p:spPr>
      </p:pic>
      <p:pic>
        <p:nvPicPr>
          <p:cNvPr id="24" name="Picture 23">
            <a:extLst>
              <a:ext uri="{FF2B5EF4-FFF2-40B4-BE49-F238E27FC236}">
                <a16:creationId xmlns:a16="http://schemas.microsoft.com/office/drawing/2014/main" id="{30CAF3B5-163B-4092-A6BF-5FD14397C4D5}"/>
              </a:ext>
            </a:extLst>
          </p:cNvPr>
          <p:cNvPicPr>
            <a:picLocks noChangeAspect="1"/>
          </p:cNvPicPr>
          <p:nvPr/>
        </p:nvPicPr>
        <p:blipFill>
          <a:blip r:embed="rId5"/>
          <a:stretch>
            <a:fillRect/>
          </a:stretch>
        </p:blipFill>
        <p:spPr>
          <a:xfrm>
            <a:off x="1601612" y="2948896"/>
            <a:ext cx="2100115" cy="1530235"/>
          </a:xfrm>
          <a:prstGeom prst="rect">
            <a:avLst/>
          </a:prstGeom>
        </p:spPr>
      </p:pic>
      <p:sp>
        <p:nvSpPr>
          <p:cNvPr id="16" name="TextBox 15">
            <a:extLst>
              <a:ext uri="{FF2B5EF4-FFF2-40B4-BE49-F238E27FC236}">
                <a16:creationId xmlns:a16="http://schemas.microsoft.com/office/drawing/2014/main" id="{360CEDE6-C63B-45CA-A519-AE42E0011786}"/>
              </a:ext>
            </a:extLst>
          </p:cNvPr>
          <p:cNvSpPr txBox="1"/>
          <p:nvPr/>
        </p:nvSpPr>
        <p:spPr>
          <a:xfrm>
            <a:off x="1001486" y="2358455"/>
            <a:ext cx="3230818" cy="32957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algn="ctr">
              <a:defRPr>
                <a:solidFill>
                  <a:srgbClr val="477797"/>
                </a:solidFill>
                <a:latin typeface="Barlow Semi Condensed" panose="00000506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1200">
                <a:solidFill>
                  <a:schemeClr val="tx1"/>
                </a:solidFill>
              </a:rPr>
              <a:t>Work is completed sequentially in phases</a:t>
            </a:r>
          </a:p>
        </p:txBody>
      </p:sp>
      <p:sp>
        <p:nvSpPr>
          <p:cNvPr id="21" name="TextBox 20">
            <a:extLst>
              <a:ext uri="{FF2B5EF4-FFF2-40B4-BE49-F238E27FC236}">
                <a16:creationId xmlns:a16="http://schemas.microsoft.com/office/drawing/2014/main" id="{59DE56A0-E5AA-4DF1-AD36-B6B125B23404}"/>
              </a:ext>
            </a:extLst>
          </p:cNvPr>
          <p:cNvSpPr txBox="1"/>
          <p:nvPr/>
        </p:nvSpPr>
        <p:spPr>
          <a:xfrm>
            <a:off x="4469685" y="2353009"/>
            <a:ext cx="3230818" cy="32957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algn="ctr">
              <a:defRPr>
                <a:solidFill>
                  <a:srgbClr val="477797"/>
                </a:solidFill>
                <a:latin typeface="Barlow Semi Condensed" panose="00000506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1200">
                <a:solidFill>
                  <a:schemeClr val="tx1"/>
                </a:solidFill>
              </a:rPr>
              <a:t>Individual &amp; interactions over process &amp; tools</a:t>
            </a:r>
          </a:p>
        </p:txBody>
      </p:sp>
      <p:sp>
        <p:nvSpPr>
          <p:cNvPr id="23" name="TextBox 22">
            <a:extLst>
              <a:ext uri="{FF2B5EF4-FFF2-40B4-BE49-F238E27FC236}">
                <a16:creationId xmlns:a16="http://schemas.microsoft.com/office/drawing/2014/main" id="{16A0F6F7-C957-4874-BF33-1ACC1AAD89BA}"/>
              </a:ext>
            </a:extLst>
          </p:cNvPr>
          <p:cNvSpPr txBox="1"/>
          <p:nvPr/>
        </p:nvSpPr>
        <p:spPr>
          <a:xfrm>
            <a:off x="1036260" y="4479131"/>
            <a:ext cx="3230818" cy="46434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algn="ctr">
              <a:defRPr>
                <a:solidFill>
                  <a:srgbClr val="477797"/>
                </a:solidFill>
                <a:latin typeface="Barlow Semi Condensed" panose="00000506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171450" indent="-171450">
              <a:buFont typeface="Arial" panose="020B0604020202020204" pitchFamily="34" charset="0"/>
              <a:buChar char="•"/>
            </a:pPr>
            <a:r>
              <a:rPr lang="en-SG" sz="1200">
                <a:solidFill>
                  <a:schemeClr val="tx1"/>
                </a:solidFill>
              </a:rPr>
              <a:t>Continuous collaboration</a:t>
            </a:r>
          </a:p>
          <a:p>
            <a:pPr marL="171450" indent="-171450">
              <a:buFont typeface="Arial" panose="020B0604020202020204" pitchFamily="34" charset="0"/>
              <a:buChar char="•"/>
            </a:pPr>
            <a:r>
              <a:rPr lang="en-SG" sz="1200">
                <a:solidFill>
                  <a:schemeClr val="tx1"/>
                </a:solidFill>
              </a:rPr>
              <a:t>Frequent delivery of products</a:t>
            </a:r>
          </a:p>
        </p:txBody>
      </p:sp>
      <p:sp>
        <p:nvSpPr>
          <p:cNvPr id="25" name="TextBox 24">
            <a:extLst>
              <a:ext uri="{FF2B5EF4-FFF2-40B4-BE49-F238E27FC236}">
                <a16:creationId xmlns:a16="http://schemas.microsoft.com/office/drawing/2014/main" id="{473F0D1D-5717-4492-8ACD-E444344F456E}"/>
              </a:ext>
            </a:extLst>
          </p:cNvPr>
          <p:cNvSpPr txBox="1"/>
          <p:nvPr/>
        </p:nvSpPr>
        <p:spPr>
          <a:xfrm>
            <a:off x="4910843" y="4479131"/>
            <a:ext cx="2332451" cy="46434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algn="ctr">
              <a:defRPr>
                <a:solidFill>
                  <a:srgbClr val="477797"/>
                </a:solidFill>
                <a:latin typeface="Barlow Semi Condensed" panose="00000506000000000000" pitchFamily="2"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SG" sz="1200">
                <a:solidFill>
                  <a:schemeClr val="tx1"/>
                </a:solidFill>
              </a:rPr>
              <a:t>Agile way of delivering high quality and well tested code</a:t>
            </a:r>
          </a:p>
        </p:txBody>
      </p:sp>
      <p:grpSp>
        <p:nvGrpSpPr>
          <p:cNvPr id="29" name="Group 28">
            <a:extLst>
              <a:ext uri="{FF2B5EF4-FFF2-40B4-BE49-F238E27FC236}">
                <a16:creationId xmlns:a16="http://schemas.microsoft.com/office/drawing/2014/main" id="{74240E34-8FF9-48E9-9D95-A588FAF49A89}"/>
              </a:ext>
            </a:extLst>
          </p:cNvPr>
          <p:cNvGrpSpPr/>
          <p:nvPr/>
        </p:nvGrpSpPr>
        <p:grpSpPr>
          <a:xfrm>
            <a:off x="1111660" y="566092"/>
            <a:ext cx="6716049" cy="4375233"/>
            <a:chOff x="1001486" y="576984"/>
            <a:chExt cx="6716049" cy="4375233"/>
          </a:xfrm>
        </p:grpSpPr>
        <p:grpSp>
          <p:nvGrpSpPr>
            <p:cNvPr id="19" name="Group 18">
              <a:extLst>
                <a:ext uri="{FF2B5EF4-FFF2-40B4-BE49-F238E27FC236}">
                  <a16:creationId xmlns:a16="http://schemas.microsoft.com/office/drawing/2014/main" id="{6DF167CB-A4E1-426A-8D4D-1EAD797BDDC3}"/>
                </a:ext>
              </a:extLst>
            </p:cNvPr>
            <p:cNvGrpSpPr/>
            <p:nvPr/>
          </p:nvGrpSpPr>
          <p:grpSpPr>
            <a:xfrm>
              <a:off x="1001486" y="576984"/>
              <a:ext cx="6716049" cy="4375233"/>
              <a:chOff x="1041708" y="568242"/>
              <a:chExt cx="6716049" cy="4375233"/>
            </a:xfrm>
          </p:grpSpPr>
          <p:sp>
            <p:nvSpPr>
              <p:cNvPr id="17" name="Rectangle 16">
                <a:extLst>
                  <a:ext uri="{FF2B5EF4-FFF2-40B4-BE49-F238E27FC236}">
                    <a16:creationId xmlns:a16="http://schemas.microsoft.com/office/drawing/2014/main" id="{05B0BEAA-281C-4773-9821-00B032551F70}"/>
                  </a:ext>
                </a:extLst>
              </p:cNvPr>
              <p:cNvSpPr/>
              <p:nvPr/>
            </p:nvSpPr>
            <p:spPr>
              <a:xfrm>
                <a:off x="1100672" y="568242"/>
                <a:ext cx="6657085" cy="437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2E36DFBD-04A6-4ADF-938A-7F07492DD0F6}"/>
                  </a:ext>
                </a:extLst>
              </p:cNvPr>
              <p:cNvSpPr/>
              <p:nvPr/>
            </p:nvSpPr>
            <p:spPr>
              <a:xfrm>
                <a:off x="1041708" y="810710"/>
                <a:ext cx="2338234" cy="28156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SG">
                    <a:solidFill>
                      <a:srgbClr val="477797"/>
                    </a:solidFill>
                    <a:latin typeface="Barlow Semi Condensed" panose="00000506000000000000" pitchFamily="2" charset="0"/>
                  </a:rPr>
                  <a:t>Digital Product Management </a:t>
                </a:r>
              </a:p>
            </p:txBody>
          </p:sp>
        </p:grpSp>
        <p:pic>
          <p:nvPicPr>
            <p:cNvPr id="28" name="Picture 27">
              <a:extLst>
                <a:ext uri="{FF2B5EF4-FFF2-40B4-BE49-F238E27FC236}">
                  <a16:creationId xmlns:a16="http://schemas.microsoft.com/office/drawing/2014/main" id="{15E58739-A0E6-4694-A42E-8DF5AB79F50B}"/>
                </a:ext>
              </a:extLst>
            </p:cNvPr>
            <p:cNvPicPr>
              <a:picLocks noChangeAspect="1"/>
            </p:cNvPicPr>
            <p:nvPr/>
          </p:nvPicPr>
          <p:blipFill>
            <a:blip r:embed="rId6"/>
            <a:stretch>
              <a:fillRect/>
            </a:stretch>
          </p:blipFill>
          <p:spPr>
            <a:xfrm>
              <a:off x="1160416" y="1124650"/>
              <a:ext cx="6457151" cy="3665332"/>
            </a:xfrm>
            <a:prstGeom prst="rect">
              <a:avLst/>
            </a:prstGeom>
          </p:spPr>
        </p:pic>
      </p:grpSp>
    </p:spTree>
    <p:extLst>
      <p:ext uri="{BB962C8B-B14F-4D97-AF65-F5344CB8AC3E}">
        <p14:creationId xmlns:p14="http://schemas.microsoft.com/office/powerpoint/2010/main" val="172971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134675" y="2814913"/>
            <a:ext cx="464185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Acquiring Information Systems</a:t>
            </a:r>
            <a:endParaRPr lang="en-SG" sz="44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40431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1564105" y="1620750"/>
            <a:ext cx="6015789"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t>Reasons why </a:t>
            </a:r>
            <a:br>
              <a:rPr lang="en-US" sz="4000"/>
            </a:br>
            <a:r>
              <a:rPr lang="en-US" sz="4000"/>
              <a:t>you wouldn’t choose in-house development?</a:t>
            </a:r>
          </a:p>
        </p:txBody>
      </p:sp>
      <p:sp>
        <p:nvSpPr>
          <p:cNvPr id="3" name="Google Shape;2336;p45">
            <a:extLst>
              <a:ext uri="{FF2B5EF4-FFF2-40B4-BE49-F238E27FC236}">
                <a16:creationId xmlns:a16="http://schemas.microsoft.com/office/drawing/2014/main" id="{09A47E1A-C364-4F8B-813E-EE9629615723}"/>
              </a:ext>
            </a:extLst>
          </p:cNvPr>
          <p:cNvSpPr txBox="1">
            <a:spLocks/>
          </p:cNvSpPr>
          <p:nvPr/>
        </p:nvSpPr>
        <p:spPr>
          <a:xfrm>
            <a:off x="2626130" y="512883"/>
            <a:ext cx="4181962" cy="503625"/>
          </a:xfrm>
          <a:prstGeom prst="rect">
            <a:avLst/>
          </a:prstGeom>
          <a:solidFill>
            <a:schemeClr val="tx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4000">
                <a:solidFill>
                  <a:schemeClr val="bg1"/>
                </a:solidFill>
              </a:rPr>
              <a:t>Class participation</a:t>
            </a:r>
          </a:p>
        </p:txBody>
      </p:sp>
    </p:spTree>
    <p:extLst>
      <p:ext uri="{BB962C8B-B14F-4D97-AF65-F5344CB8AC3E}">
        <p14:creationId xmlns:p14="http://schemas.microsoft.com/office/powerpoint/2010/main" val="58614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25771E0-C3F1-4D2A-9031-344C2ADDC23F}"/>
              </a:ext>
            </a:extLst>
          </p:cNvPr>
          <p:cNvSpPr/>
          <p:nvPr/>
        </p:nvSpPr>
        <p:spPr>
          <a:xfrm>
            <a:off x="4716858" y="1073150"/>
            <a:ext cx="4038248" cy="37211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SG"/>
          </a:p>
        </p:txBody>
      </p:sp>
      <p:sp>
        <p:nvSpPr>
          <p:cNvPr id="13" name="Google Shape;2225;p41">
            <a:extLst>
              <a:ext uri="{FF2B5EF4-FFF2-40B4-BE49-F238E27FC236}">
                <a16:creationId xmlns:a16="http://schemas.microsoft.com/office/drawing/2014/main" id="{FA3F8402-E71A-4A01-B4AE-8FDB7E4E1DC6}"/>
              </a:ext>
            </a:extLst>
          </p:cNvPr>
          <p:cNvSpPr txBox="1">
            <a:spLocks noGrp="1"/>
          </p:cNvSpPr>
          <p:nvPr>
            <p:ph type="subTitle" idx="1"/>
          </p:nvPr>
        </p:nvSpPr>
        <p:spPr>
          <a:xfrm>
            <a:off x="6025687" y="1244417"/>
            <a:ext cx="2995143" cy="375000"/>
          </a:xfrm>
          <a:prstGeom prst="rect">
            <a:avLst/>
          </a:prstGeom>
        </p:spPr>
        <p:txBody>
          <a:bodyPr spcFirstLastPara="1" wrap="square" lIns="91425" tIns="91425" rIns="91425" bIns="91425" anchor="t" anchorCtr="0">
            <a:noAutofit/>
          </a:bodyPr>
          <a:lstStyle/>
          <a:p>
            <a:pPr marL="0" lvl="0" indent="0">
              <a:buFont typeface="Arial"/>
              <a:buNone/>
            </a:pPr>
            <a:r>
              <a:rPr lang="en-SG" sz="2400" b="1">
                <a:cs typeface="Arial"/>
                <a:sym typeface="Arial"/>
              </a:rPr>
              <a:t>External Acquisition</a:t>
            </a:r>
          </a:p>
        </p:txBody>
      </p:sp>
      <p:sp>
        <p:nvSpPr>
          <p:cNvPr id="14" name="Google Shape;2226;p41">
            <a:extLst>
              <a:ext uri="{FF2B5EF4-FFF2-40B4-BE49-F238E27FC236}">
                <a16:creationId xmlns:a16="http://schemas.microsoft.com/office/drawing/2014/main" id="{2B05541C-B627-485F-8AA0-9FE80B6B7331}"/>
              </a:ext>
            </a:extLst>
          </p:cNvPr>
          <p:cNvSpPr txBox="1">
            <a:spLocks/>
          </p:cNvSpPr>
          <p:nvPr/>
        </p:nvSpPr>
        <p:spPr>
          <a:xfrm>
            <a:off x="6025687" y="1637609"/>
            <a:ext cx="2315203" cy="75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600">
                <a:solidFill>
                  <a:schemeClr val="dk2"/>
                </a:solidFill>
                <a:latin typeface="Barlow Semi Condensed"/>
                <a:ea typeface="Barlow Semi Condensed"/>
                <a:cs typeface="Barlow Semi Condensed"/>
                <a:sym typeface="Barlow Semi Condensed"/>
              </a:rPr>
              <a:t>Buy a prepacked system, Use Cloud SaaS</a:t>
            </a:r>
            <a:endParaRPr lang="en-SG">
              <a:latin typeface="Barlow Semi Condensed"/>
              <a:ea typeface="Barlow Semi Condensed"/>
              <a:cs typeface="Barlow Semi Condensed"/>
              <a:sym typeface="Barlow Semi Condensed"/>
            </a:endParaRPr>
          </a:p>
        </p:txBody>
      </p:sp>
      <p:sp>
        <p:nvSpPr>
          <p:cNvPr id="15" name="Google Shape;2227;p41">
            <a:extLst>
              <a:ext uri="{FF2B5EF4-FFF2-40B4-BE49-F238E27FC236}">
                <a16:creationId xmlns:a16="http://schemas.microsoft.com/office/drawing/2014/main" id="{EBBC88BB-8FE4-41F2-84B4-939FF63D7620}"/>
              </a:ext>
            </a:extLst>
          </p:cNvPr>
          <p:cNvSpPr txBox="1">
            <a:spLocks/>
          </p:cNvSpPr>
          <p:nvPr/>
        </p:nvSpPr>
        <p:spPr>
          <a:xfrm>
            <a:off x="6027820" y="3105150"/>
            <a:ext cx="19476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400" b="1">
                <a:solidFill>
                  <a:schemeClr val="dk2"/>
                </a:solidFill>
                <a:latin typeface="Barlow Semi Condensed"/>
                <a:sym typeface="Barlow Semi Condensed"/>
              </a:rPr>
              <a:t>Outsource</a:t>
            </a:r>
          </a:p>
        </p:txBody>
      </p:sp>
      <p:sp>
        <p:nvSpPr>
          <p:cNvPr id="16" name="Google Shape;2228;p41">
            <a:extLst>
              <a:ext uri="{FF2B5EF4-FFF2-40B4-BE49-F238E27FC236}">
                <a16:creationId xmlns:a16="http://schemas.microsoft.com/office/drawing/2014/main" id="{EC094B5F-6339-4C1F-A871-DE728D9079B9}"/>
              </a:ext>
            </a:extLst>
          </p:cNvPr>
          <p:cNvSpPr txBox="1">
            <a:spLocks/>
          </p:cNvSpPr>
          <p:nvPr/>
        </p:nvSpPr>
        <p:spPr>
          <a:xfrm>
            <a:off x="6027820" y="3498342"/>
            <a:ext cx="2313070" cy="75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600">
                <a:solidFill>
                  <a:schemeClr val="dk2"/>
                </a:solidFill>
                <a:latin typeface="Barlow Semi Condensed"/>
                <a:ea typeface="Barlow Semi Condensed"/>
                <a:cs typeface="Barlow Semi Condensed"/>
                <a:sym typeface="Barlow Semi Condensed"/>
              </a:rPr>
              <a:t>Systems development, Entire function</a:t>
            </a:r>
          </a:p>
        </p:txBody>
      </p:sp>
      <p:sp>
        <p:nvSpPr>
          <p:cNvPr id="17" name="Google Shape;2233;p41">
            <a:extLst>
              <a:ext uri="{FF2B5EF4-FFF2-40B4-BE49-F238E27FC236}">
                <a16:creationId xmlns:a16="http://schemas.microsoft.com/office/drawing/2014/main" id="{8CF05D86-B441-459B-8FE8-4120F00E3851}"/>
              </a:ext>
            </a:extLst>
          </p:cNvPr>
          <p:cNvSpPr txBox="1"/>
          <p:nvPr/>
        </p:nvSpPr>
        <p:spPr>
          <a:xfrm>
            <a:off x="4827824" y="1399865"/>
            <a:ext cx="1304244"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18" name="Google Shape;2236;p41">
            <a:extLst>
              <a:ext uri="{FF2B5EF4-FFF2-40B4-BE49-F238E27FC236}">
                <a16:creationId xmlns:a16="http://schemas.microsoft.com/office/drawing/2014/main" id="{B39AD907-2B79-4AA1-818C-149FB7D081E2}"/>
              </a:ext>
            </a:extLst>
          </p:cNvPr>
          <p:cNvSpPr txBox="1"/>
          <p:nvPr/>
        </p:nvSpPr>
        <p:spPr>
          <a:xfrm>
            <a:off x="4827824" y="3260598"/>
            <a:ext cx="1304244"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19" name="Google Shape;2226;p41">
            <a:extLst>
              <a:ext uri="{FF2B5EF4-FFF2-40B4-BE49-F238E27FC236}">
                <a16:creationId xmlns:a16="http://schemas.microsoft.com/office/drawing/2014/main" id="{80B07F11-85E1-4772-94C7-41AB5AA2345F}"/>
              </a:ext>
            </a:extLst>
          </p:cNvPr>
          <p:cNvSpPr txBox="1">
            <a:spLocks/>
          </p:cNvSpPr>
          <p:nvPr/>
        </p:nvSpPr>
        <p:spPr>
          <a:xfrm>
            <a:off x="6025688" y="2281419"/>
            <a:ext cx="19452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r>
              <a:rPr lang="en-SG" sz="1600"/>
              <a:t>IBM, Oracle, SAP</a:t>
            </a:r>
            <a:endParaRPr lang="en-SG"/>
          </a:p>
        </p:txBody>
      </p:sp>
      <p:sp>
        <p:nvSpPr>
          <p:cNvPr id="20" name="Google Shape;2226;p41">
            <a:extLst>
              <a:ext uri="{FF2B5EF4-FFF2-40B4-BE49-F238E27FC236}">
                <a16:creationId xmlns:a16="http://schemas.microsoft.com/office/drawing/2014/main" id="{1CFD0DDA-E7DB-4455-9461-3668995D241A}"/>
              </a:ext>
            </a:extLst>
          </p:cNvPr>
          <p:cNvSpPr txBox="1">
            <a:spLocks/>
          </p:cNvSpPr>
          <p:nvPr/>
        </p:nvSpPr>
        <p:spPr>
          <a:xfrm>
            <a:off x="6025688" y="4381586"/>
            <a:ext cx="1945200" cy="445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r>
              <a:rPr lang="en-SG" sz="1600"/>
              <a:t>Infosys, Accenture</a:t>
            </a:r>
            <a:endParaRPr lang="en-SG"/>
          </a:p>
        </p:txBody>
      </p:sp>
      <p:sp>
        <p:nvSpPr>
          <p:cNvPr id="21" name="Google Shape;2226;p41">
            <a:extLst>
              <a:ext uri="{FF2B5EF4-FFF2-40B4-BE49-F238E27FC236}">
                <a16:creationId xmlns:a16="http://schemas.microsoft.com/office/drawing/2014/main" id="{BE72FC12-574B-4992-9CD9-DED3CEF3E1F6}"/>
              </a:ext>
            </a:extLst>
          </p:cNvPr>
          <p:cNvSpPr txBox="1">
            <a:spLocks/>
          </p:cNvSpPr>
          <p:nvPr/>
        </p:nvSpPr>
        <p:spPr>
          <a:xfrm>
            <a:off x="1899221" y="2402765"/>
            <a:ext cx="2520950" cy="208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r>
              <a:rPr lang="en-SG" sz="1600"/>
              <a:t>Limited staff</a:t>
            </a:r>
          </a:p>
          <a:p>
            <a:endParaRPr lang="en-SG" sz="1600"/>
          </a:p>
          <a:p>
            <a:r>
              <a:rPr lang="en-SG" sz="1600"/>
              <a:t>Limited skill set</a:t>
            </a:r>
          </a:p>
          <a:p>
            <a:endParaRPr lang="en-SG" sz="1600"/>
          </a:p>
          <a:p>
            <a:r>
              <a:rPr lang="en-SG" sz="1600"/>
              <a:t>High staff turnover</a:t>
            </a:r>
          </a:p>
          <a:p>
            <a:endParaRPr lang="en-SG" sz="1600"/>
          </a:p>
          <a:p>
            <a:r>
              <a:rPr lang="en-SG" sz="1600"/>
              <a:t>Non-commitment</a:t>
            </a:r>
            <a:endParaRPr lang="en-SG"/>
          </a:p>
        </p:txBody>
      </p:sp>
      <p:grpSp>
        <p:nvGrpSpPr>
          <p:cNvPr id="22" name="Group 21">
            <a:extLst>
              <a:ext uri="{FF2B5EF4-FFF2-40B4-BE49-F238E27FC236}">
                <a16:creationId xmlns:a16="http://schemas.microsoft.com/office/drawing/2014/main" id="{9D3DF87D-86C9-4F01-A2A1-BAA67F4A6DA0}"/>
              </a:ext>
            </a:extLst>
          </p:cNvPr>
          <p:cNvGrpSpPr/>
          <p:nvPr/>
        </p:nvGrpSpPr>
        <p:grpSpPr>
          <a:xfrm>
            <a:off x="1306180" y="1440131"/>
            <a:ext cx="2676000" cy="830608"/>
            <a:chOff x="1780634" y="1950692"/>
            <a:chExt cx="2676000" cy="3222300"/>
          </a:xfrm>
        </p:grpSpPr>
        <p:sp>
          <p:nvSpPr>
            <p:cNvPr id="23" name="Google Shape;3501;p61">
              <a:extLst>
                <a:ext uri="{FF2B5EF4-FFF2-40B4-BE49-F238E27FC236}">
                  <a16:creationId xmlns:a16="http://schemas.microsoft.com/office/drawing/2014/main" id="{39BBC2F8-3AFF-4E0D-9688-3A5C477BB118}"/>
                </a:ext>
              </a:extLst>
            </p:cNvPr>
            <p:cNvSpPr/>
            <p:nvPr/>
          </p:nvSpPr>
          <p:spPr>
            <a:xfrm>
              <a:off x="1780634" y="195069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Rounded Corners 23">
              <a:extLst>
                <a:ext uri="{FF2B5EF4-FFF2-40B4-BE49-F238E27FC236}">
                  <a16:creationId xmlns:a16="http://schemas.microsoft.com/office/drawing/2014/main" id="{FF83F1F7-E147-4B51-B17F-BCFED868BF0A}"/>
                </a:ext>
              </a:extLst>
            </p:cNvPr>
            <p:cNvSpPr/>
            <p:nvPr/>
          </p:nvSpPr>
          <p:spPr>
            <a:xfrm>
              <a:off x="2060489" y="2203450"/>
              <a:ext cx="2098761" cy="27114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5" name="TextBox 24">
            <a:extLst>
              <a:ext uri="{FF2B5EF4-FFF2-40B4-BE49-F238E27FC236}">
                <a16:creationId xmlns:a16="http://schemas.microsoft.com/office/drawing/2014/main" id="{5C9AFFB6-1165-4388-980D-A01F99145763}"/>
              </a:ext>
            </a:extLst>
          </p:cNvPr>
          <p:cNvSpPr txBox="1"/>
          <p:nvPr/>
        </p:nvSpPr>
        <p:spPr>
          <a:xfrm>
            <a:off x="1899221" y="1637310"/>
            <a:ext cx="1508229" cy="400110"/>
          </a:xfrm>
          <a:prstGeom prst="rect">
            <a:avLst/>
          </a:prstGeom>
          <a:noFill/>
        </p:spPr>
        <p:txBody>
          <a:bodyPr wrap="square" rtlCol="0">
            <a:spAutoFit/>
          </a:bodyPr>
          <a:lstStyle/>
          <a:p>
            <a:pPr algn="ctr"/>
            <a:r>
              <a:rPr lang="en-US" sz="2000" b="1">
                <a:solidFill>
                  <a:schemeClr val="accent1"/>
                </a:solidFill>
                <a:latin typeface="Barlow Semi Condensed Medium"/>
                <a:sym typeface="Barlow Semi Condensed Medium"/>
              </a:rPr>
              <a:t>Why</a:t>
            </a:r>
            <a:endParaRPr lang="en-SG" sz="1800" b="1">
              <a:solidFill>
                <a:schemeClr val="accent1"/>
              </a:solidFill>
              <a:latin typeface="Barlow Semi Condensed Medium"/>
              <a:sym typeface="Barlow Semi Condensed Medium"/>
            </a:endParaRPr>
          </a:p>
        </p:txBody>
      </p:sp>
      <p:sp>
        <p:nvSpPr>
          <p:cNvPr id="26" name="Arrow: Right 25">
            <a:extLst>
              <a:ext uri="{FF2B5EF4-FFF2-40B4-BE49-F238E27FC236}">
                <a16:creationId xmlns:a16="http://schemas.microsoft.com/office/drawing/2014/main" id="{D309C443-4759-4E29-8073-A1A1539F1CDB}"/>
              </a:ext>
            </a:extLst>
          </p:cNvPr>
          <p:cNvSpPr/>
          <p:nvPr/>
        </p:nvSpPr>
        <p:spPr>
          <a:xfrm>
            <a:off x="4264743" y="1375543"/>
            <a:ext cx="265785" cy="1127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7" name="Google Shape;13476;p75">
            <a:extLst>
              <a:ext uri="{FF2B5EF4-FFF2-40B4-BE49-F238E27FC236}">
                <a16:creationId xmlns:a16="http://schemas.microsoft.com/office/drawing/2014/main" id="{D4809815-0AA6-43C9-8E39-19FB7CB3CC9F}"/>
              </a:ext>
            </a:extLst>
          </p:cNvPr>
          <p:cNvGrpSpPr/>
          <p:nvPr/>
        </p:nvGrpSpPr>
        <p:grpSpPr>
          <a:xfrm>
            <a:off x="1590987" y="2473486"/>
            <a:ext cx="308234" cy="308234"/>
            <a:chOff x="2081650" y="4993750"/>
            <a:chExt cx="483125" cy="483125"/>
          </a:xfrm>
        </p:grpSpPr>
        <p:sp>
          <p:nvSpPr>
            <p:cNvPr id="28" name="Google Shape;13477;p75">
              <a:extLst>
                <a:ext uri="{FF2B5EF4-FFF2-40B4-BE49-F238E27FC236}">
                  <a16:creationId xmlns:a16="http://schemas.microsoft.com/office/drawing/2014/main" id="{2B8ABB85-6FD3-4E2E-81BD-EE6F3C032502}"/>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3478;p75">
              <a:extLst>
                <a:ext uri="{FF2B5EF4-FFF2-40B4-BE49-F238E27FC236}">
                  <a16:creationId xmlns:a16="http://schemas.microsoft.com/office/drawing/2014/main" id="{3A7D0978-04F1-421D-8B18-CD57D3ED3289}"/>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 name="Google Shape;13476;p75">
            <a:extLst>
              <a:ext uri="{FF2B5EF4-FFF2-40B4-BE49-F238E27FC236}">
                <a16:creationId xmlns:a16="http://schemas.microsoft.com/office/drawing/2014/main" id="{25BD9BEB-4EA4-4791-9694-AB9353849D3A}"/>
              </a:ext>
            </a:extLst>
          </p:cNvPr>
          <p:cNvGrpSpPr/>
          <p:nvPr/>
        </p:nvGrpSpPr>
        <p:grpSpPr>
          <a:xfrm>
            <a:off x="1590987" y="2962200"/>
            <a:ext cx="308234" cy="308234"/>
            <a:chOff x="2081650" y="4993750"/>
            <a:chExt cx="483125" cy="483125"/>
          </a:xfrm>
        </p:grpSpPr>
        <p:sp>
          <p:nvSpPr>
            <p:cNvPr id="31" name="Google Shape;13477;p75">
              <a:extLst>
                <a:ext uri="{FF2B5EF4-FFF2-40B4-BE49-F238E27FC236}">
                  <a16:creationId xmlns:a16="http://schemas.microsoft.com/office/drawing/2014/main" id="{CD2FB999-28DA-410B-8AA1-6DDD9380A7AD}"/>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3478;p75">
              <a:extLst>
                <a:ext uri="{FF2B5EF4-FFF2-40B4-BE49-F238E27FC236}">
                  <a16:creationId xmlns:a16="http://schemas.microsoft.com/office/drawing/2014/main" id="{627EE8E2-E444-4F1F-81F9-CBC7B1C0DF86}"/>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 name="Google Shape;13476;p75">
            <a:extLst>
              <a:ext uri="{FF2B5EF4-FFF2-40B4-BE49-F238E27FC236}">
                <a16:creationId xmlns:a16="http://schemas.microsoft.com/office/drawing/2014/main" id="{0E47000F-5703-457D-9CDB-F25A8EBFEFFB}"/>
              </a:ext>
            </a:extLst>
          </p:cNvPr>
          <p:cNvGrpSpPr/>
          <p:nvPr/>
        </p:nvGrpSpPr>
        <p:grpSpPr>
          <a:xfrm>
            <a:off x="1590987" y="3423339"/>
            <a:ext cx="308234" cy="308234"/>
            <a:chOff x="2081650" y="4993750"/>
            <a:chExt cx="483125" cy="483125"/>
          </a:xfrm>
        </p:grpSpPr>
        <p:sp>
          <p:nvSpPr>
            <p:cNvPr id="34" name="Google Shape;13477;p75">
              <a:extLst>
                <a:ext uri="{FF2B5EF4-FFF2-40B4-BE49-F238E27FC236}">
                  <a16:creationId xmlns:a16="http://schemas.microsoft.com/office/drawing/2014/main" id="{6F436BA9-4BEB-4C75-B027-6A572E5E338E}"/>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13478;p75">
              <a:extLst>
                <a:ext uri="{FF2B5EF4-FFF2-40B4-BE49-F238E27FC236}">
                  <a16:creationId xmlns:a16="http://schemas.microsoft.com/office/drawing/2014/main" id="{8E168599-0C48-48D9-A767-A4C9E7EC8671}"/>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 name="Google Shape;2224;p41">
            <a:extLst>
              <a:ext uri="{FF2B5EF4-FFF2-40B4-BE49-F238E27FC236}">
                <a16:creationId xmlns:a16="http://schemas.microsoft.com/office/drawing/2014/main" id="{FCD9FF1B-C475-400A-BA15-8B4ECC27FC87}"/>
              </a:ext>
            </a:extLst>
          </p:cNvPr>
          <p:cNvSpPr txBox="1">
            <a:spLocks noGrp="1"/>
          </p:cNvSpPr>
          <p:nvPr>
            <p:ph type="title"/>
          </p:nvPr>
        </p:nvSpPr>
        <p:spPr>
          <a:xfrm>
            <a:off x="2768600" y="267157"/>
            <a:ext cx="6089650" cy="5958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tx1"/>
                </a:solidFill>
                <a:latin typeface="Barlow Semi Condensed Medium" panose="00000606000000000000" pitchFamily="2" charset="0"/>
              </a:rPr>
              <a:t>When building in-house </a:t>
            </a:r>
            <a:r>
              <a:rPr lang="en-SG" sz="3200">
                <a:solidFill>
                  <a:schemeClr val="tx1"/>
                </a:solidFill>
                <a:latin typeface="Barlow Semi Condensed Medium" panose="00000606000000000000" pitchFamily="2" charset="0"/>
              </a:rPr>
              <a:t>cannot</a:t>
            </a:r>
            <a:r>
              <a:rPr lang="en" sz="3200">
                <a:solidFill>
                  <a:schemeClr val="tx1"/>
                </a:solidFill>
                <a:latin typeface="Barlow Semi Condensed Medium" panose="00000606000000000000" pitchFamily="2" charset="0"/>
              </a:rPr>
              <a:t> work</a:t>
            </a:r>
            <a:endParaRPr sz="6000">
              <a:solidFill>
                <a:schemeClr val="tx1"/>
              </a:solidFill>
              <a:latin typeface="Barlow Semi Condensed Medium" panose="00000606000000000000" pitchFamily="2" charset="0"/>
            </a:endParaRPr>
          </a:p>
        </p:txBody>
      </p:sp>
      <p:grpSp>
        <p:nvGrpSpPr>
          <p:cNvPr id="38" name="Google Shape;13476;p75">
            <a:extLst>
              <a:ext uri="{FF2B5EF4-FFF2-40B4-BE49-F238E27FC236}">
                <a16:creationId xmlns:a16="http://schemas.microsoft.com/office/drawing/2014/main" id="{E4B3C0D3-576B-49D5-8774-88FE822E5B56}"/>
              </a:ext>
            </a:extLst>
          </p:cNvPr>
          <p:cNvGrpSpPr/>
          <p:nvPr/>
        </p:nvGrpSpPr>
        <p:grpSpPr>
          <a:xfrm>
            <a:off x="1590987" y="3955978"/>
            <a:ext cx="308234" cy="308234"/>
            <a:chOff x="2081650" y="4993750"/>
            <a:chExt cx="483125" cy="483125"/>
          </a:xfrm>
        </p:grpSpPr>
        <p:sp>
          <p:nvSpPr>
            <p:cNvPr id="39" name="Google Shape;13477;p75">
              <a:extLst>
                <a:ext uri="{FF2B5EF4-FFF2-40B4-BE49-F238E27FC236}">
                  <a16:creationId xmlns:a16="http://schemas.microsoft.com/office/drawing/2014/main" id="{BBD628B3-AA9E-4BDE-BBDF-795F5470C42C}"/>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13478;p75">
              <a:extLst>
                <a:ext uri="{FF2B5EF4-FFF2-40B4-BE49-F238E27FC236}">
                  <a16:creationId xmlns:a16="http://schemas.microsoft.com/office/drawing/2014/main" id="{BD9EBB00-8298-4C34-91E6-272AA7ED68AD}"/>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56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201218" y="14977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4268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426847" y="2102386"/>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427677" y="3374496"/>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39" name="Google Shape;2139;p37"/>
          <p:cNvSpPr txBox="1">
            <a:spLocks noGrp="1"/>
          </p:cNvSpPr>
          <p:nvPr>
            <p:ph type="subTitle" idx="2"/>
          </p:nvPr>
        </p:nvSpPr>
        <p:spPr>
          <a:xfrm>
            <a:off x="1359408" y="713232"/>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a:t>Understanding the process of </a:t>
            </a:r>
            <a:r>
              <a:rPr lang="en-SG" i="1"/>
              <a:t>identifying, quantifying and presenting</a:t>
            </a:r>
            <a:r>
              <a:rPr lang="en-SG"/>
              <a:t> the value provided by a system.</a:t>
            </a:r>
            <a:endParaRPr>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3594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Making the Business Case</a:t>
            </a:r>
            <a:endParaRPr/>
          </a:p>
        </p:txBody>
      </p:sp>
      <p:sp>
        <p:nvSpPr>
          <p:cNvPr id="2141" name="Google Shape;2141;p37"/>
          <p:cNvSpPr txBox="1">
            <a:spLocks noGrp="1"/>
          </p:cNvSpPr>
          <p:nvPr>
            <p:ph type="subTitle" idx="3"/>
          </p:nvPr>
        </p:nvSpPr>
        <p:spPr>
          <a:xfrm>
            <a:off x="1359408" y="1960686"/>
            <a:ext cx="3528269" cy="358314"/>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System Development Process</a:t>
            </a:r>
            <a:endParaRPr/>
          </a:p>
        </p:txBody>
      </p:sp>
      <p:sp>
        <p:nvSpPr>
          <p:cNvPr id="2142" name="Google Shape;2142;p37"/>
          <p:cNvSpPr txBox="1">
            <a:spLocks noGrp="1"/>
          </p:cNvSpPr>
          <p:nvPr>
            <p:ph type="subTitle" idx="4"/>
          </p:nvPr>
        </p:nvSpPr>
        <p:spPr>
          <a:xfrm>
            <a:off x="1359408" y="2244150"/>
            <a:ext cx="26151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a:t>The process of </a:t>
            </a:r>
            <a:r>
              <a:rPr lang="en-SG" i="1"/>
              <a:t>designing, building and maintaining</a:t>
            </a:r>
            <a:r>
              <a:rPr lang="en-SG"/>
              <a:t> the information system</a:t>
            </a:r>
            <a:endParaRPr/>
          </a:p>
        </p:txBody>
      </p:sp>
      <p:sp>
        <p:nvSpPr>
          <p:cNvPr id="2143" name="Google Shape;2143;p37"/>
          <p:cNvSpPr txBox="1">
            <a:spLocks noGrp="1"/>
          </p:cNvSpPr>
          <p:nvPr>
            <p:ph type="subTitle" idx="5"/>
          </p:nvPr>
        </p:nvSpPr>
        <p:spPr>
          <a:xfrm>
            <a:off x="1360238" y="3233971"/>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accent1"/>
                </a:solidFill>
              </a:rPr>
              <a:t>Acquiring Information</a:t>
            </a:r>
          </a:p>
          <a:p>
            <a:pPr marL="0" lvl="0" indent="0" algn="l" rtl="0">
              <a:lnSpc>
                <a:spcPct val="115000"/>
              </a:lnSpc>
              <a:spcBef>
                <a:spcPts val="0"/>
              </a:spcBef>
              <a:spcAft>
                <a:spcPts val="0"/>
              </a:spcAft>
              <a:buNone/>
            </a:pPr>
            <a:r>
              <a:rPr lang="en"/>
              <a:t>Systems</a:t>
            </a:r>
            <a:endParaRPr/>
          </a:p>
        </p:txBody>
      </p:sp>
      <p:sp>
        <p:nvSpPr>
          <p:cNvPr id="2144" name="Google Shape;2144;p37"/>
          <p:cNvSpPr txBox="1">
            <a:spLocks noGrp="1"/>
          </p:cNvSpPr>
          <p:nvPr>
            <p:ph type="subTitle" idx="6"/>
          </p:nvPr>
        </p:nvSpPr>
        <p:spPr>
          <a:xfrm>
            <a:off x="1360721" y="3822267"/>
            <a:ext cx="266743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a:t>The choice of external acquisition of a </a:t>
            </a:r>
            <a:r>
              <a:rPr lang="en-SG" err="1"/>
              <a:t>prepackaged</a:t>
            </a:r>
            <a:r>
              <a:rPr lang="en-SG"/>
              <a:t> system or Outsourcing systems development</a:t>
            </a:r>
            <a:endParaRPr/>
          </a:p>
        </p:txBody>
      </p:sp>
      <p:sp>
        <p:nvSpPr>
          <p:cNvPr id="2147" name="Google Shape;2147;p37"/>
          <p:cNvSpPr txBox="1">
            <a:spLocks noGrp="1"/>
          </p:cNvSpPr>
          <p:nvPr>
            <p:ph type="title" idx="9"/>
          </p:nvPr>
        </p:nvSpPr>
        <p:spPr>
          <a:xfrm>
            <a:off x="500616" y="722376"/>
            <a:ext cx="4656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485721" y="2253294"/>
            <a:ext cx="480496"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492842" y="3526579"/>
            <a:ext cx="474204"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55" name="Google Shape;3009;p53">
            <a:extLst>
              <a:ext uri="{FF2B5EF4-FFF2-40B4-BE49-F238E27FC236}">
                <a16:creationId xmlns:a16="http://schemas.microsoft.com/office/drawing/2014/main" id="{62C7C11C-53F9-4284-95A4-7AA99DD79FF5}"/>
              </a:ext>
            </a:extLst>
          </p:cNvPr>
          <p:cNvSpPr/>
          <p:nvPr/>
        </p:nvSpPr>
        <p:spPr>
          <a:xfrm>
            <a:off x="4926866" y="3345441"/>
            <a:ext cx="2473800" cy="1510187"/>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Cloud software as a service </a:t>
            </a:r>
          </a:p>
          <a:p>
            <a:pPr marL="0" lvl="0" indent="0" algn="ctr" rtl="0">
              <a:spcBef>
                <a:spcPts val="0"/>
              </a:spcBef>
              <a:spcAft>
                <a:spcPts val="0"/>
              </a:spcAft>
              <a:buNone/>
            </a:pPr>
            <a:r>
              <a:rPr lang="en-US"/>
              <a:t>eg. Salesforce, </a:t>
            </a:r>
            <a:r>
              <a:rPr lang="en-US" err="1"/>
              <a:t>dropbox</a:t>
            </a:r>
            <a:r>
              <a:rPr lang="en-US"/>
              <a:t>, Canva</a:t>
            </a:r>
            <a:endParaRPr/>
          </a:p>
        </p:txBody>
      </p:sp>
      <p:sp>
        <p:nvSpPr>
          <p:cNvPr id="2195" name="Google Shape;2195;p40"/>
          <p:cNvSpPr txBox="1">
            <a:spLocks noGrp="1"/>
          </p:cNvSpPr>
          <p:nvPr>
            <p:ph type="title"/>
          </p:nvPr>
        </p:nvSpPr>
        <p:spPr>
          <a:xfrm>
            <a:off x="1240811" y="518795"/>
            <a:ext cx="6699333" cy="594300"/>
          </a:xfrm>
          <a:prstGeom prst="rect">
            <a:avLst/>
          </a:prstGeom>
        </p:spPr>
        <p:txBody>
          <a:bodyPr spcFirstLastPara="1" wrap="square" lIns="91425" tIns="91425" rIns="91425" bIns="91425" anchor="t" anchorCtr="0">
            <a:noAutofit/>
          </a:bodyPr>
          <a:lstStyle/>
          <a:p>
            <a:r>
              <a:rPr lang="en-US" sz="3200">
                <a:latin typeface="Barlow Semi Condensed Medium"/>
              </a:rPr>
              <a:t>Reasons for ready software / solution</a:t>
            </a:r>
          </a:p>
        </p:txBody>
      </p:sp>
      <p:sp>
        <p:nvSpPr>
          <p:cNvPr id="2199" name="Google Shape;2199;p40"/>
          <p:cNvSpPr txBox="1">
            <a:spLocks noGrp="1"/>
          </p:cNvSpPr>
          <p:nvPr>
            <p:ph type="subTitle" idx="4"/>
          </p:nvPr>
        </p:nvSpPr>
        <p:spPr>
          <a:xfrm>
            <a:off x="2807100" y="1989323"/>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Barlow Semi Condensed"/>
                <a:ea typeface="Barlow Semi Condensed"/>
                <a:cs typeface="Barlow Semi Condensed"/>
                <a:sym typeface="Barlow Semi Condensed"/>
              </a:rPr>
              <a:t>No strategic advantage in self-building</a:t>
            </a: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896150" y="2000103"/>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t>A</a:t>
            </a:r>
            <a:r>
              <a:rPr lang="en"/>
              <a:t>vailable solutions are tried, tested and proven</a:t>
            </a:r>
            <a:endParaRPr>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4827941" y="2021267"/>
            <a:ext cx="1864863"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Upfront costs are typically much lower compared to building</a:t>
            </a:r>
            <a:endParaRPr/>
          </a:p>
        </p:txBody>
      </p:sp>
      <p:sp>
        <p:nvSpPr>
          <p:cNvPr id="39" name="Google Shape;2225;p41">
            <a:extLst>
              <a:ext uri="{FF2B5EF4-FFF2-40B4-BE49-F238E27FC236}">
                <a16:creationId xmlns:a16="http://schemas.microsoft.com/office/drawing/2014/main" id="{77671DDB-F12A-4A47-895D-2056A0BF2544}"/>
              </a:ext>
            </a:extLst>
          </p:cNvPr>
          <p:cNvSpPr txBox="1">
            <a:spLocks/>
          </p:cNvSpPr>
          <p:nvPr/>
        </p:nvSpPr>
        <p:spPr>
          <a:xfrm>
            <a:off x="491352" y="45483"/>
            <a:ext cx="29794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01 External Acquisition</a:t>
            </a:r>
            <a:endParaRPr lang="en-SG"/>
          </a:p>
        </p:txBody>
      </p:sp>
      <p:sp>
        <p:nvSpPr>
          <p:cNvPr id="45" name="Google Shape;2201;p40">
            <a:extLst>
              <a:ext uri="{FF2B5EF4-FFF2-40B4-BE49-F238E27FC236}">
                <a16:creationId xmlns:a16="http://schemas.microsoft.com/office/drawing/2014/main" id="{A8AF43D6-A0C2-44FA-B93F-23051B45CC82}"/>
              </a:ext>
            </a:extLst>
          </p:cNvPr>
          <p:cNvSpPr txBox="1">
            <a:spLocks/>
          </p:cNvSpPr>
          <p:nvPr/>
        </p:nvSpPr>
        <p:spPr>
          <a:xfrm>
            <a:off x="6779512" y="2024177"/>
            <a:ext cx="17649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Reduce need to maintain and manage upgrade</a:t>
            </a:r>
          </a:p>
        </p:txBody>
      </p:sp>
      <p:sp>
        <p:nvSpPr>
          <p:cNvPr id="54" name="Google Shape;3009;p53">
            <a:extLst>
              <a:ext uri="{FF2B5EF4-FFF2-40B4-BE49-F238E27FC236}">
                <a16:creationId xmlns:a16="http://schemas.microsoft.com/office/drawing/2014/main" id="{C6E746AD-F9F0-489F-AF53-DDC94D651F1B}"/>
              </a:ext>
            </a:extLst>
          </p:cNvPr>
          <p:cNvSpPr/>
          <p:nvPr/>
        </p:nvSpPr>
        <p:spPr>
          <a:xfrm>
            <a:off x="2170936" y="3345440"/>
            <a:ext cx="2473800" cy="1510187"/>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Licensing agreement </a:t>
            </a:r>
          </a:p>
          <a:p>
            <a:pPr marL="0" lvl="0" indent="0" algn="ctr" rtl="0">
              <a:spcBef>
                <a:spcPts val="0"/>
              </a:spcBef>
              <a:spcAft>
                <a:spcPts val="0"/>
              </a:spcAft>
              <a:buNone/>
            </a:pPr>
            <a:r>
              <a:rPr lang="en-US"/>
              <a:t>eg. Windows operating system</a:t>
            </a:r>
            <a:endParaRPr/>
          </a:p>
        </p:txBody>
      </p:sp>
      <p:grpSp>
        <p:nvGrpSpPr>
          <p:cNvPr id="56" name="Google Shape;14005;p77">
            <a:extLst>
              <a:ext uri="{FF2B5EF4-FFF2-40B4-BE49-F238E27FC236}">
                <a16:creationId xmlns:a16="http://schemas.microsoft.com/office/drawing/2014/main" id="{1180C6DA-622D-447C-91BE-67F37D5C3334}"/>
              </a:ext>
            </a:extLst>
          </p:cNvPr>
          <p:cNvGrpSpPr/>
          <p:nvPr/>
        </p:nvGrpSpPr>
        <p:grpSpPr>
          <a:xfrm>
            <a:off x="1539308" y="1431647"/>
            <a:ext cx="478568" cy="529013"/>
            <a:chOff x="1049375" y="2318350"/>
            <a:chExt cx="298525" cy="295400"/>
          </a:xfrm>
        </p:grpSpPr>
        <p:sp>
          <p:nvSpPr>
            <p:cNvPr id="57" name="Google Shape;14006;p77">
              <a:extLst>
                <a:ext uri="{FF2B5EF4-FFF2-40B4-BE49-F238E27FC236}">
                  <a16:creationId xmlns:a16="http://schemas.microsoft.com/office/drawing/2014/main" id="{CA8945D0-44C4-4333-936E-9FCFAEE245E8}"/>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07;p77">
              <a:extLst>
                <a:ext uri="{FF2B5EF4-FFF2-40B4-BE49-F238E27FC236}">
                  <a16:creationId xmlns:a16="http://schemas.microsoft.com/office/drawing/2014/main" id="{C6D68F73-5104-4A7A-8A9A-38EF71C49907}"/>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08;p77">
              <a:extLst>
                <a:ext uri="{FF2B5EF4-FFF2-40B4-BE49-F238E27FC236}">
                  <a16:creationId xmlns:a16="http://schemas.microsoft.com/office/drawing/2014/main" id="{3F366F3E-A4FB-4B94-8674-4956631E6D24}"/>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09;p77">
              <a:extLst>
                <a:ext uri="{FF2B5EF4-FFF2-40B4-BE49-F238E27FC236}">
                  <a16:creationId xmlns:a16="http://schemas.microsoft.com/office/drawing/2014/main" id="{9D8DCA5E-05C0-40B6-A60D-B3218E51A4BC}"/>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3959;p77">
            <a:extLst>
              <a:ext uri="{FF2B5EF4-FFF2-40B4-BE49-F238E27FC236}">
                <a16:creationId xmlns:a16="http://schemas.microsoft.com/office/drawing/2014/main" id="{853F24FB-AA3C-4BF7-B1D1-AC63B444A12B}"/>
              </a:ext>
            </a:extLst>
          </p:cNvPr>
          <p:cNvGrpSpPr/>
          <p:nvPr/>
        </p:nvGrpSpPr>
        <p:grpSpPr>
          <a:xfrm>
            <a:off x="3380796" y="1557364"/>
            <a:ext cx="478570" cy="472511"/>
            <a:chOff x="-61783350" y="2297100"/>
            <a:chExt cx="316650" cy="316650"/>
          </a:xfrm>
        </p:grpSpPr>
        <p:sp>
          <p:nvSpPr>
            <p:cNvPr id="67" name="Google Shape;13960;p77">
              <a:extLst>
                <a:ext uri="{FF2B5EF4-FFF2-40B4-BE49-F238E27FC236}">
                  <a16:creationId xmlns:a16="http://schemas.microsoft.com/office/drawing/2014/main" id="{88993182-3CCA-42C3-BDE4-5D4F2B643FE0}"/>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61;p77">
              <a:extLst>
                <a:ext uri="{FF2B5EF4-FFF2-40B4-BE49-F238E27FC236}">
                  <a16:creationId xmlns:a16="http://schemas.microsoft.com/office/drawing/2014/main" id="{79891CA0-4A7C-44E3-B613-BE5C7EDF32FD}"/>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3834;p77">
            <a:extLst>
              <a:ext uri="{FF2B5EF4-FFF2-40B4-BE49-F238E27FC236}">
                <a16:creationId xmlns:a16="http://schemas.microsoft.com/office/drawing/2014/main" id="{EDFE2DCB-101C-4BA9-9089-9E8A0CFA016C}"/>
              </a:ext>
            </a:extLst>
          </p:cNvPr>
          <p:cNvGrpSpPr/>
          <p:nvPr/>
        </p:nvGrpSpPr>
        <p:grpSpPr>
          <a:xfrm>
            <a:off x="7400666" y="1557364"/>
            <a:ext cx="609417" cy="504375"/>
            <a:chOff x="-62882850" y="1999375"/>
            <a:chExt cx="315850" cy="250500"/>
          </a:xfrm>
        </p:grpSpPr>
        <p:sp>
          <p:nvSpPr>
            <p:cNvPr id="70" name="Google Shape;13835;p77">
              <a:extLst>
                <a:ext uri="{FF2B5EF4-FFF2-40B4-BE49-F238E27FC236}">
                  <a16:creationId xmlns:a16="http://schemas.microsoft.com/office/drawing/2014/main" id="{800B51E3-B52D-4CEE-A890-5118034C5442}"/>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836;p77">
              <a:extLst>
                <a:ext uri="{FF2B5EF4-FFF2-40B4-BE49-F238E27FC236}">
                  <a16:creationId xmlns:a16="http://schemas.microsoft.com/office/drawing/2014/main" id="{3809606C-69A6-4547-A99A-D62B634312AD}"/>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3792;p77">
            <a:extLst>
              <a:ext uri="{FF2B5EF4-FFF2-40B4-BE49-F238E27FC236}">
                <a16:creationId xmlns:a16="http://schemas.microsoft.com/office/drawing/2014/main" id="{57F41E46-4C40-4B87-8258-FA6AEF1B8B1D}"/>
              </a:ext>
            </a:extLst>
          </p:cNvPr>
          <p:cNvGrpSpPr/>
          <p:nvPr/>
        </p:nvGrpSpPr>
        <p:grpSpPr>
          <a:xfrm>
            <a:off x="5525156" y="1553183"/>
            <a:ext cx="534900" cy="504375"/>
            <a:chOff x="-65131525" y="1914325"/>
            <a:chExt cx="316650" cy="316625"/>
          </a:xfrm>
        </p:grpSpPr>
        <p:sp>
          <p:nvSpPr>
            <p:cNvPr id="73" name="Google Shape;13793;p77">
              <a:extLst>
                <a:ext uri="{FF2B5EF4-FFF2-40B4-BE49-F238E27FC236}">
                  <a16:creationId xmlns:a16="http://schemas.microsoft.com/office/drawing/2014/main" id="{D8DCB9D0-15C2-4E29-8083-3C5784E7FA0F}"/>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794;p77">
              <a:extLst>
                <a:ext uri="{FF2B5EF4-FFF2-40B4-BE49-F238E27FC236}">
                  <a16:creationId xmlns:a16="http://schemas.microsoft.com/office/drawing/2014/main" id="{27097666-A407-4EC5-9945-1A1E6949CDCB}"/>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308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383880" y="486579"/>
            <a:ext cx="6484939" cy="594300"/>
          </a:xfrm>
          <a:prstGeom prst="rect">
            <a:avLst/>
          </a:prstGeom>
        </p:spPr>
        <p:txBody>
          <a:bodyPr spcFirstLastPara="1" wrap="square" lIns="91425" tIns="91425" rIns="91425" bIns="91425" anchor="t" anchorCtr="0">
            <a:noAutofit/>
          </a:bodyPr>
          <a:lstStyle/>
          <a:p>
            <a:r>
              <a:rPr lang="en-SG" sz="3200">
                <a:latin typeface="Barlow Semi Condensed Medium"/>
              </a:rPr>
              <a:t>Reasons for Outsourcing</a:t>
            </a:r>
          </a:p>
        </p:txBody>
      </p:sp>
      <p:sp>
        <p:nvSpPr>
          <p:cNvPr id="2199" name="Google Shape;2199;p40"/>
          <p:cNvSpPr txBox="1">
            <a:spLocks noGrp="1"/>
          </p:cNvSpPr>
          <p:nvPr>
            <p:ph type="subTitle" idx="4"/>
          </p:nvPr>
        </p:nvSpPr>
        <p:spPr>
          <a:xfrm>
            <a:off x="3766111" y="2145117"/>
            <a:ext cx="1821328"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222D38"/>
                </a:solidFill>
              </a:rPr>
              <a:t>Systems is not a core competency of the company</a:t>
            </a:r>
            <a:endParaRPr lang="en-US">
              <a:solidFill>
                <a:srgbClr val="222D38"/>
              </a:solidFill>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999672" y="2166810"/>
            <a:ext cx="2198351"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tx1">
                    <a:lumMod val="50000"/>
                  </a:schemeClr>
                </a:solidFill>
                <a:latin typeface="Barlow Semi Condensed"/>
                <a:ea typeface="Barlow Semi Condensed"/>
                <a:cs typeface="Barlow Semi Condensed"/>
                <a:sym typeface="Barlow Semi Condensed"/>
              </a:rPr>
              <a:t>Faster development</a:t>
            </a:r>
            <a:r>
              <a:rPr lang="en-US">
                <a:solidFill>
                  <a:schemeClr val="tx1">
                    <a:lumMod val="50000"/>
                  </a:schemeClr>
                </a:solidFill>
              </a:rPr>
              <a:t> by experts, risk mitigation for complicating projects</a:t>
            </a:r>
            <a:endParaRPr lang="en-US">
              <a:solidFill>
                <a:schemeClr val="tx1">
                  <a:lumMod val="50000"/>
                </a:schemeClr>
              </a:solidFill>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6305854" y="2176367"/>
            <a:ext cx="2075331"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222D38"/>
                </a:solidFill>
                <a:latin typeface="Barlow Semi Condensed"/>
                <a:ea typeface="Barlow Semi Condensed"/>
                <a:cs typeface="Barlow Semi Condensed"/>
                <a:sym typeface="Barlow Semi Condensed"/>
              </a:rPr>
              <a:t>Cost of outsourcing </a:t>
            </a:r>
          </a:p>
          <a:p>
            <a:pPr marL="0" lvl="0" indent="0" algn="ctr" rtl="0">
              <a:spcBef>
                <a:spcPts val="0"/>
              </a:spcBef>
              <a:spcAft>
                <a:spcPts val="0"/>
              </a:spcAft>
              <a:buNone/>
            </a:pPr>
            <a:r>
              <a:rPr lang="en-US" sz="2000">
                <a:solidFill>
                  <a:srgbClr val="222D38"/>
                </a:solidFill>
              </a:rPr>
              <a:t>&lt;</a:t>
            </a:r>
          </a:p>
          <a:p>
            <a:pPr marL="0" lvl="0" indent="0" algn="ctr" rtl="0">
              <a:spcBef>
                <a:spcPts val="0"/>
              </a:spcBef>
              <a:spcAft>
                <a:spcPts val="0"/>
              </a:spcAft>
              <a:buNone/>
            </a:pPr>
            <a:r>
              <a:rPr lang="en-US">
                <a:solidFill>
                  <a:srgbClr val="222D38"/>
                </a:solidFill>
                <a:latin typeface="Barlow Semi Condensed"/>
                <a:ea typeface="Barlow Semi Condensed"/>
                <a:cs typeface="Barlow Semi Condensed"/>
                <a:sym typeface="Barlow Semi Condensed"/>
              </a:rPr>
              <a:t>cost of hiring internal resources</a:t>
            </a:r>
          </a:p>
        </p:txBody>
      </p:sp>
      <p:sp>
        <p:nvSpPr>
          <p:cNvPr id="39" name="Google Shape;2225;p41">
            <a:extLst>
              <a:ext uri="{FF2B5EF4-FFF2-40B4-BE49-F238E27FC236}">
                <a16:creationId xmlns:a16="http://schemas.microsoft.com/office/drawing/2014/main" id="{77671DDB-F12A-4A47-895D-2056A0BF2544}"/>
              </a:ext>
            </a:extLst>
          </p:cNvPr>
          <p:cNvSpPr txBox="1">
            <a:spLocks/>
          </p:cNvSpPr>
          <p:nvPr/>
        </p:nvSpPr>
        <p:spPr>
          <a:xfrm>
            <a:off x="491352" y="45483"/>
            <a:ext cx="29794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02 Outsourcing</a:t>
            </a:r>
            <a:endParaRPr lang="en-SG"/>
          </a:p>
        </p:txBody>
      </p:sp>
      <p:sp>
        <p:nvSpPr>
          <p:cNvPr id="56" name="Google Shape;3009;p53">
            <a:extLst>
              <a:ext uri="{FF2B5EF4-FFF2-40B4-BE49-F238E27FC236}">
                <a16:creationId xmlns:a16="http://schemas.microsoft.com/office/drawing/2014/main" id="{02856A86-ACB8-4841-9165-A2F49A38B0CA}"/>
              </a:ext>
            </a:extLst>
          </p:cNvPr>
          <p:cNvSpPr/>
          <p:nvPr/>
        </p:nvSpPr>
        <p:spPr>
          <a:xfrm>
            <a:off x="2072205" y="3592682"/>
            <a:ext cx="2473800" cy="1189959"/>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Systems development</a:t>
            </a:r>
          </a:p>
        </p:txBody>
      </p:sp>
      <p:sp>
        <p:nvSpPr>
          <p:cNvPr id="57" name="Google Shape;3009;p53">
            <a:extLst>
              <a:ext uri="{FF2B5EF4-FFF2-40B4-BE49-F238E27FC236}">
                <a16:creationId xmlns:a16="http://schemas.microsoft.com/office/drawing/2014/main" id="{B0687A0E-6FC3-4730-BE45-7F2B10A43A6E}"/>
              </a:ext>
            </a:extLst>
          </p:cNvPr>
          <p:cNvSpPr/>
          <p:nvPr/>
        </p:nvSpPr>
        <p:spPr>
          <a:xfrm>
            <a:off x="4828135" y="3592683"/>
            <a:ext cx="2473800" cy="1189959"/>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t>Business Function</a:t>
            </a:r>
          </a:p>
          <a:p>
            <a:pPr marL="0" lvl="0" indent="0" algn="ctr" rtl="0">
              <a:spcBef>
                <a:spcPts val="0"/>
              </a:spcBef>
              <a:spcAft>
                <a:spcPts val="0"/>
              </a:spcAft>
              <a:buNone/>
            </a:pPr>
            <a:r>
              <a:rPr lang="en-US"/>
              <a:t>eg. Distribution, Manufacturing</a:t>
            </a:r>
            <a:endParaRPr/>
          </a:p>
        </p:txBody>
      </p:sp>
      <p:grpSp>
        <p:nvGrpSpPr>
          <p:cNvPr id="67" name="Google Shape;13954;p77">
            <a:extLst>
              <a:ext uri="{FF2B5EF4-FFF2-40B4-BE49-F238E27FC236}">
                <a16:creationId xmlns:a16="http://schemas.microsoft.com/office/drawing/2014/main" id="{D9CA497F-F2B4-42FD-953F-F2D9EC4DA573}"/>
              </a:ext>
            </a:extLst>
          </p:cNvPr>
          <p:cNvGrpSpPr/>
          <p:nvPr/>
        </p:nvGrpSpPr>
        <p:grpSpPr>
          <a:xfrm>
            <a:off x="1785827" y="1663728"/>
            <a:ext cx="513952" cy="463967"/>
            <a:chOff x="-61784125" y="1931250"/>
            <a:chExt cx="316650" cy="317050"/>
          </a:xfrm>
        </p:grpSpPr>
        <p:sp>
          <p:nvSpPr>
            <p:cNvPr id="68" name="Google Shape;13955;p77">
              <a:extLst>
                <a:ext uri="{FF2B5EF4-FFF2-40B4-BE49-F238E27FC236}">
                  <a16:creationId xmlns:a16="http://schemas.microsoft.com/office/drawing/2014/main" id="{9F76C318-DD3B-4E46-87D1-2B4A9BE0FB37}"/>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56;p77">
              <a:extLst>
                <a:ext uri="{FF2B5EF4-FFF2-40B4-BE49-F238E27FC236}">
                  <a16:creationId xmlns:a16="http://schemas.microsoft.com/office/drawing/2014/main" id="{1B485F46-B2D5-4DEB-95D5-E530AC74F61A}"/>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57;p77">
              <a:extLst>
                <a:ext uri="{FF2B5EF4-FFF2-40B4-BE49-F238E27FC236}">
                  <a16:creationId xmlns:a16="http://schemas.microsoft.com/office/drawing/2014/main" id="{C6957F77-02FC-4D47-9620-0A948750C213}"/>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58;p77">
              <a:extLst>
                <a:ext uri="{FF2B5EF4-FFF2-40B4-BE49-F238E27FC236}">
                  <a16:creationId xmlns:a16="http://schemas.microsoft.com/office/drawing/2014/main" id="{88B42AD5-2872-46E6-8B13-D932D1DE812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13972;p77">
            <a:extLst>
              <a:ext uri="{FF2B5EF4-FFF2-40B4-BE49-F238E27FC236}">
                <a16:creationId xmlns:a16="http://schemas.microsoft.com/office/drawing/2014/main" id="{FFFDB11E-9DFD-403A-AF56-8B84C8FB533C}"/>
              </a:ext>
            </a:extLst>
          </p:cNvPr>
          <p:cNvGrpSpPr/>
          <p:nvPr/>
        </p:nvGrpSpPr>
        <p:grpSpPr>
          <a:xfrm>
            <a:off x="7107762" y="1720206"/>
            <a:ext cx="502067" cy="482437"/>
            <a:chOff x="-59889100" y="2671925"/>
            <a:chExt cx="319000" cy="315950"/>
          </a:xfrm>
        </p:grpSpPr>
        <p:sp>
          <p:nvSpPr>
            <p:cNvPr id="73" name="Google Shape;13973;p77">
              <a:extLst>
                <a:ext uri="{FF2B5EF4-FFF2-40B4-BE49-F238E27FC236}">
                  <a16:creationId xmlns:a16="http://schemas.microsoft.com/office/drawing/2014/main" id="{83515B95-42C0-4E38-8685-865DFE7B9517}"/>
                </a:ext>
              </a:extLst>
            </p:cNvPr>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974;p77">
              <a:extLst>
                <a:ext uri="{FF2B5EF4-FFF2-40B4-BE49-F238E27FC236}">
                  <a16:creationId xmlns:a16="http://schemas.microsoft.com/office/drawing/2014/main" id="{238FE676-7326-4BC9-BC51-211EDFD6F5DE}"/>
                </a:ext>
              </a:extLst>
            </p:cNvPr>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975;p77">
              <a:extLst>
                <a:ext uri="{FF2B5EF4-FFF2-40B4-BE49-F238E27FC236}">
                  <a16:creationId xmlns:a16="http://schemas.microsoft.com/office/drawing/2014/main" id="{0ECADB8E-77E8-478C-B597-9B9BB9F017D4}"/>
                </a:ext>
              </a:extLst>
            </p:cNvPr>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976;p77">
              <a:extLst>
                <a:ext uri="{FF2B5EF4-FFF2-40B4-BE49-F238E27FC236}">
                  <a16:creationId xmlns:a16="http://schemas.microsoft.com/office/drawing/2014/main" id="{1D871C12-2A35-4A8E-ABA8-B553AA343988}"/>
                </a:ext>
              </a:extLst>
            </p:cNvPr>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14054;p77">
            <a:extLst>
              <a:ext uri="{FF2B5EF4-FFF2-40B4-BE49-F238E27FC236}">
                <a16:creationId xmlns:a16="http://schemas.microsoft.com/office/drawing/2014/main" id="{5ED4D5ED-17C2-40C0-8E9C-41A27BD81502}"/>
              </a:ext>
            </a:extLst>
          </p:cNvPr>
          <p:cNvGrpSpPr/>
          <p:nvPr/>
        </p:nvGrpSpPr>
        <p:grpSpPr>
          <a:xfrm>
            <a:off x="4469466" y="1663735"/>
            <a:ext cx="504746" cy="503076"/>
            <a:chOff x="6167350" y="2672800"/>
            <a:chExt cx="297750" cy="295375"/>
          </a:xfrm>
        </p:grpSpPr>
        <p:sp>
          <p:nvSpPr>
            <p:cNvPr id="78" name="Google Shape;14055;p77">
              <a:extLst>
                <a:ext uri="{FF2B5EF4-FFF2-40B4-BE49-F238E27FC236}">
                  <a16:creationId xmlns:a16="http://schemas.microsoft.com/office/drawing/2014/main" id="{1E23DD70-2587-4A60-8B2C-7AE015DF0547}"/>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56;p77">
              <a:extLst>
                <a:ext uri="{FF2B5EF4-FFF2-40B4-BE49-F238E27FC236}">
                  <a16:creationId xmlns:a16="http://schemas.microsoft.com/office/drawing/2014/main" id="{1A8D67A8-E583-4A29-9A04-CAEE2E7A8F06}"/>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57;p77">
              <a:extLst>
                <a:ext uri="{FF2B5EF4-FFF2-40B4-BE49-F238E27FC236}">
                  <a16:creationId xmlns:a16="http://schemas.microsoft.com/office/drawing/2014/main" id="{CD279716-F00C-49BC-BA6C-841B762C5CF1}"/>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58;p77">
              <a:extLst>
                <a:ext uri="{FF2B5EF4-FFF2-40B4-BE49-F238E27FC236}">
                  <a16:creationId xmlns:a16="http://schemas.microsoft.com/office/drawing/2014/main" id="{C0933124-5FB1-4FAC-9DD2-86B954350D4C}"/>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59;p77">
              <a:extLst>
                <a:ext uri="{FF2B5EF4-FFF2-40B4-BE49-F238E27FC236}">
                  <a16:creationId xmlns:a16="http://schemas.microsoft.com/office/drawing/2014/main" id="{C06BFDB3-4178-4F1E-8F3B-F13FEBFBCBD1}"/>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035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cxnSp>
        <p:nvCxnSpPr>
          <p:cNvPr id="81" name="Google Shape;2702;p49">
            <a:extLst>
              <a:ext uri="{FF2B5EF4-FFF2-40B4-BE49-F238E27FC236}">
                <a16:creationId xmlns:a16="http://schemas.microsoft.com/office/drawing/2014/main" id="{4A499A8A-B9B5-463A-BE66-435E011B2CA1}"/>
              </a:ext>
            </a:extLst>
          </p:cNvPr>
          <p:cNvCxnSpPr>
            <a:cxnSpLocks/>
          </p:cNvCxnSpPr>
          <p:nvPr/>
        </p:nvCxnSpPr>
        <p:spPr>
          <a:xfrm>
            <a:off x="1478875" y="2588239"/>
            <a:ext cx="913582" cy="0"/>
          </a:xfrm>
          <a:prstGeom prst="straightConnector1">
            <a:avLst/>
          </a:prstGeom>
          <a:noFill/>
          <a:ln w="9525" cap="flat" cmpd="sng">
            <a:solidFill>
              <a:srgbClr val="595959"/>
            </a:solidFill>
            <a:prstDash val="solid"/>
            <a:round/>
            <a:headEnd type="none" w="med" len="med"/>
            <a:tailEnd type="none" w="med" len="med"/>
          </a:ln>
        </p:spPr>
      </p:cxnSp>
      <p:cxnSp>
        <p:nvCxnSpPr>
          <p:cNvPr id="80" name="Google Shape;2702;p49">
            <a:extLst>
              <a:ext uri="{FF2B5EF4-FFF2-40B4-BE49-F238E27FC236}">
                <a16:creationId xmlns:a16="http://schemas.microsoft.com/office/drawing/2014/main" id="{35718EC5-CFE1-4B80-AB0E-BCD1CBB52CCC}"/>
              </a:ext>
            </a:extLst>
          </p:cNvPr>
          <p:cNvCxnSpPr>
            <a:cxnSpLocks/>
          </p:cNvCxnSpPr>
          <p:nvPr/>
        </p:nvCxnSpPr>
        <p:spPr>
          <a:xfrm>
            <a:off x="3102010" y="2601611"/>
            <a:ext cx="913582" cy="0"/>
          </a:xfrm>
          <a:prstGeom prst="straightConnector1">
            <a:avLst/>
          </a:prstGeom>
          <a:noFill/>
          <a:ln w="9525" cap="flat" cmpd="sng">
            <a:solidFill>
              <a:srgbClr val="595959"/>
            </a:solidFill>
            <a:prstDash val="solid"/>
            <a:round/>
            <a:headEnd type="none" w="med" len="med"/>
            <a:tailEnd type="none" w="med" len="med"/>
          </a:ln>
        </p:spPr>
      </p:cxnSp>
      <p:cxnSp>
        <p:nvCxnSpPr>
          <p:cNvPr id="78" name="Google Shape;2702;p49">
            <a:extLst>
              <a:ext uri="{FF2B5EF4-FFF2-40B4-BE49-F238E27FC236}">
                <a16:creationId xmlns:a16="http://schemas.microsoft.com/office/drawing/2014/main" id="{917740AB-284E-4BF3-A858-2044BD2799D6}"/>
              </a:ext>
            </a:extLst>
          </p:cNvPr>
          <p:cNvCxnSpPr>
            <a:cxnSpLocks/>
          </p:cNvCxnSpPr>
          <p:nvPr/>
        </p:nvCxnSpPr>
        <p:spPr>
          <a:xfrm>
            <a:off x="4751500" y="2601611"/>
            <a:ext cx="913582" cy="0"/>
          </a:xfrm>
          <a:prstGeom prst="straightConnector1">
            <a:avLst/>
          </a:prstGeom>
          <a:noFill/>
          <a:ln w="9525" cap="flat" cmpd="sng">
            <a:solidFill>
              <a:srgbClr val="595959"/>
            </a:solidFill>
            <a:prstDash val="solid"/>
            <a:round/>
            <a:headEnd type="none" w="med" len="med"/>
            <a:tailEnd type="none" w="med" len="med"/>
          </a:ln>
        </p:spPr>
      </p:cxnSp>
      <p:cxnSp>
        <p:nvCxnSpPr>
          <p:cNvPr id="33" name="Google Shape;2702;p49">
            <a:extLst>
              <a:ext uri="{FF2B5EF4-FFF2-40B4-BE49-F238E27FC236}">
                <a16:creationId xmlns:a16="http://schemas.microsoft.com/office/drawing/2014/main" id="{7A4DDD85-98FC-4177-AC84-0DF313D43AA1}"/>
              </a:ext>
            </a:extLst>
          </p:cNvPr>
          <p:cNvCxnSpPr>
            <a:cxnSpLocks/>
          </p:cNvCxnSpPr>
          <p:nvPr/>
        </p:nvCxnSpPr>
        <p:spPr>
          <a:xfrm>
            <a:off x="6445043" y="2588239"/>
            <a:ext cx="913582" cy="0"/>
          </a:xfrm>
          <a:prstGeom prst="straightConnector1">
            <a:avLst/>
          </a:prstGeom>
          <a:noFill/>
          <a:ln w="9525" cap="flat" cmpd="sng">
            <a:solidFill>
              <a:srgbClr val="595959"/>
            </a:solidFill>
            <a:prstDash val="solid"/>
            <a:round/>
            <a:headEnd type="none" w="med" len="med"/>
            <a:tailEnd type="none" w="med" len="med"/>
          </a:ln>
        </p:spPr>
      </p:cxnSp>
      <p:cxnSp>
        <p:nvCxnSpPr>
          <p:cNvPr id="36" name="Google Shape;2706;p49">
            <a:extLst>
              <a:ext uri="{FF2B5EF4-FFF2-40B4-BE49-F238E27FC236}">
                <a16:creationId xmlns:a16="http://schemas.microsoft.com/office/drawing/2014/main" id="{B59BF124-868F-4A49-81C0-6BDA159B14E5}"/>
              </a:ext>
            </a:extLst>
          </p:cNvPr>
          <p:cNvCxnSpPr>
            <a:cxnSpLocks/>
          </p:cNvCxnSpPr>
          <p:nvPr/>
        </p:nvCxnSpPr>
        <p:spPr>
          <a:xfrm flipV="1">
            <a:off x="2846138" y="2506361"/>
            <a:ext cx="0" cy="977346"/>
          </a:xfrm>
          <a:prstGeom prst="straightConnector1">
            <a:avLst/>
          </a:prstGeom>
          <a:noFill/>
          <a:ln w="9525" cap="flat" cmpd="sng">
            <a:solidFill>
              <a:schemeClr val="dk2"/>
            </a:solidFill>
            <a:prstDash val="solid"/>
            <a:round/>
            <a:headEnd type="none" w="med" len="med"/>
            <a:tailEnd type="none" w="med" len="med"/>
          </a:ln>
        </p:spPr>
      </p:cxnSp>
      <p:grpSp>
        <p:nvGrpSpPr>
          <p:cNvPr id="37" name="Google Shape;2707;p49">
            <a:extLst>
              <a:ext uri="{FF2B5EF4-FFF2-40B4-BE49-F238E27FC236}">
                <a16:creationId xmlns:a16="http://schemas.microsoft.com/office/drawing/2014/main" id="{E7110B1B-39B5-4748-85BA-1E2F8DC879AB}"/>
              </a:ext>
            </a:extLst>
          </p:cNvPr>
          <p:cNvGrpSpPr/>
          <p:nvPr/>
        </p:nvGrpSpPr>
        <p:grpSpPr>
          <a:xfrm>
            <a:off x="2309451" y="2108852"/>
            <a:ext cx="1081436" cy="1130651"/>
            <a:chOff x="3347725" y="2480342"/>
            <a:chExt cx="810032" cy="810032"/>
          </a:xfrm>
        </p:grpSpPr>
        <p:sp>
          <p:nvSpPr>
            <p:cNvPr id="54" name="Google Shape;2705;p49">
              <a:extLst>
                <a:ext uri="{FF2B5EF4-FFF2-40B4-BE49-F238E27FC236}">
                  <a16:creationId xmlns:a16="http://schemas.microsoft.com/office/drawing/2014/main" id="{4F319105-1C78-4AFF-85D3-42D0213F8E52}"/>
                </a:ext>
              </a:extLst>
            </p:cNvPr>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08;p49">
              <a:extLst>
                <a:ext uri="{FF2B5EF4-FFF2-40B4-BE49-F238E27FC236}">
                  <a16:creationId xmlns:a16="http://schemas.microsoft.com/office/drawing/2014/main" id="{7E3FD65C-EB29-4A18-8C1A-1DCD1EE9B0A9}"/>
                </a:ext>
              </a:extLst>
            </p:cNvPr>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grpSp>
      <p:cxnSp>
        <p:nvCxnSpPr>
          <p:cNvPr id="38" name="Google Shape;2709;p49">
            <a:extLst>
              <a:ext uri="{FF2B5EF4-FFF2-40B4-BE49-F238E27FC236}">
                <a16:creationId xmlns:a16="http://schemas.microsoft.com/office/drawing/2014/main" id="{3F32702C-56ED-4D61-89E5-2DEAF0407C99}"/>
              </a:ext>
            </a:extLst>
          </p:cNvPr>
          <p:cNvCxnSpPr>
            <a:cxnSpLocks/>
          </p:cNvCxnSpPr>
          <p:nvPr/>
        </p:nvCxnSpPr>
        <p:spPr>
          <a:xfrm rot="10800000">
            <a:off x="4523767" y="3025906"/>
            <a:ext cx="0" cy="396900"/>
          </a:xfrm>
          <a:prstGeom prst="straightConnector1">
            <a:avLst/>
          </a:prstGeom>
          <a:noFill/>
          <a:ln w="9525" cap="flat" cmpd="sng">
            <a:solidFill>
              <a:schemeClr val="dk2"/>
            </a:solidFill>
            <a:prstDash val="solid"/>
            <a:round/>
            <a:headEnd type="none" w="med" len="med"/>
            <a:tailEnd type="none" w="med" len="med"/>
          </a:ln>
        </p:spPr>
      </p:cxnSp>
      <p:grpSp>
        <p:nvGrpSpPr>
          <p:cNvPr id="39" name="Google Shape;2711;p49">
            <a:extLst>
              <a:ext uri="{FF2B5EF4-FFF2-40B4-BE49-F238E27FC236}">
                <a16:creationId xmlns:a16="http://schemas.microsoft.com/office/drawing/2014/main" id="{F4811D49-F043-4F17-A0C1-E4BE64BE5713}"/>
              </a:ext>
            </a:extLst>
          </p:cNvPr>
          <p:cNvGrpSpPr/>
          <p:nvPr/>
        </p:nvGrpSpPr>
        <p:grpSpPr>
          <a:xfrm>
            <a:off x="3948310" y="2108462"/>
            <a:ext cx="1081424" cy="1130639"/>
            <a:chOff x="4987056" y="2480342"/>
            <a:chExt cx="808956" cy="808956"/>
          </a:xfrm>
        </p:grpSpPr>
        <p:sp>
          <p:nvSpPr>
            <p:cNvPr id="52" name="Google Shape;2712;p49">
              <a:extLst>
                <a:ext uri="{FF2B5EF4-FFF2-40B4-BE49-F238E27FC236}">
                  <a16:creationId xmlns:a16="http://schemas.microsoft.com/office/drawing/2014/main" id="{02B38536-0357-4EEE-B41F-21E50780F33E}"/>
                </a:ext>
              </a:extLst>
            </p:cNvPr>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10;p49">
              <a:extLst>
                <a:ext uri="{FF2B5EF4-FFF2-40B4-BE49-F238E27FC236}">
                  <a16:creationId xmlns:a16="http://schemas.microsoft.com/office/drawing/2014/main" id="{FB89E4E6-3832-4C9F-A463-2C419B700350}"/>
                </a:ext>
              </a:extLst>
            </p:cNvPr>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cxnSp>
        <p:nvCxnSpPr>
          <p:cNvPr id="40" name="Google Shape;2713;p49">
            <a:extLst>
              <a:ext uri="{FF2B5EF4-FFF2-40B4-BE49-F238E27FC236}">
                <a16:creationId xmlns:a16="http://schemas.microsoft.com/office/drawing/2014/main" id="{217597D8-DEFC-4FCF-9FF5-9212959A0DE6}"/>
              </a:ext>
            </a:extLst>
          </p:cNvPr>
          <p:cNvCxnSpPr/>
          <p:nvPr/>
        </p:nvCxnSpPr>
        <p:spPr>
          <a:xfrm>
            <a:off x="6076080" y="1924050"/>
            <a:ext cx="0" cy="357146"/>
          </a:xfrm>
          <a:prstGeom prst="straightConnector1">
            <a:avLst/>
          </a:prstGeom>
          <a:noFill/>
          <a:ln w="9525" cap="flat" cmpd="sng">
            <a:solidFill>
              <a:schemeClr val="dk2"/>
            </a:solidFill>
            <a:prstDash val="solid"/>
            <a:round/>
            <a:headEnd type="none" w="med" len="med"/>
            <a:tailEnd type="none" w="med" len="med"/>
          </a:ln>
        </p:spPr>
      </p:cxnSp>
      <p:grpSp>
        <p:nvGrpSpPr>
          <p:cNvPr id="41" name="Google Shape;2714;p49">
            <a:extLst>
              <a:ext uri="{FF2B5EF4-FFF2-40B4-BE49-F238E27FC236}">
                <a16:creationId xmlns:a16="http://schemas.microsoft.com/office/drawing/2014/main" id="{A7DF0739-3964-4938-961F-1922E504D0A3}"/>
              </a:ext>
            </a:extLst>
          </p:cNvPr>
          <p:cNvGrpSpPr/>
          <p:nvPr/>
        </p:nvGrpSpPr>
        <p:grpSpPr>
          <a:xfrm>
            <a:off x="5587379" y="2108264"/>
            <a:ext cx="1081424" cy="1130639"/>
            <a:chOff x="6626363" y="2480342"/>
            <a:chExt cx="808956" cy="808956"/>
          </a:xfrm>
        </p:grpSpPr>
        <p:sp>
          <p:nvSpPr>
            <p:cNvPr id="50" name="Google Shape;2715;p49">
              <a:extLst>
                <a:ext uri="{FF2B5EF4-FFF2-40B4-BE49-F238E27FC236}">
                  <a16:creationId xmlns:a16="http://schemas.microsoft.com/office/drawing/2014/main" id="{748901D5-CF10-448C-979F-1E3E8EC3EFDC}"/>
                </a:ext>
              </a:extLst>
            </p:cNvPr>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16;p49">
              <a:extLst>
                <a:ext uri="{FF2B5EF4-FFF2-40B4-BE49-F238E27FC236}">
                  <a16:creationId xmlns:a16="http://schemas.microsoft.com/office/drawing/2014/main" id="{0A299306-D43C-4E43-B3B2-A452C4AD97B3}"/>
                </a:ext>
              </a:extLst>
            </p:cNvPr>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grpSp>
      <p:cxnSp>
        <p:nvCxnSpPr>
          <p:cNvPr id="42" name="Google Shape;2717;p49">
            <a:extLst>
              <a:ext uri="{FF2B5EF4-FFF2-40B4-BE49-F238E27FC236}">
                <a16:creationId xmlns:a16="http://schemas.microsoft.com/office/drawing/2014/main" id="{5837D0D1-464B-40A6-A229-7AC2EF9F6D4E}"/>
              </a:ext>
            </a:extLst>
          </p:cNvPr>
          <p:cNvCxnSpPr>
            <a:cxnSpLocks/>
            <a:stCxn id="49" idx="0"/>
            <a:endCxn id="44" idx="4"/>
          </p:cNvCxnSpPr>
          <p:nvPr/>
        </p:nvCxnSpPr>
        <p:spPr>
          <a:xfrm flipV="1">
            <a:off x="1119535" y="1901862"/>
            <a:ext cx="3724" cy="351513"/>
          </a:xfrm>
          <a:prstGeom prst="straightConnector1">
            <a:avLst/>
          </a:prstGeom>
          <a:noFill/>
          <a:ln w="9525" cap="flat" cmpd="sng">
            <a:solidFill>
              <a:schemeClr val="dk2"/>
            </a:solidFill>
            <a:prstDash val="solid"/>
            <a:round/>
            <a:headEnd type="none" w="med" len="med"/>
            <a:tailEnd type="none" w="med" len="med"/>
          </a:ln>
        </p:spPr>
      </p:cxnSp>
      <p:grpSp>
        <p:nvGrpSpPr>
          <p:cNvPr id="43" name="Google Shape;2719;p49">
            <a:extLst>
              <a:ext uri="{FF2B5EF4-FFF2-40B4-BE49-F238E27FC236}">
                <a16:creationId xmlns:a16="http://schemas.microsoft.com/office/drawing/2014/main" id="{7EBA79E9-E227-438F-87EB-EF16D6A8A713}"/>
              </a:ext>
            </a:extLst>
          </p:cNvPr>
          <p:cNvGrpSpPr/>
          <p:nvPr/>
        </p:nvGrpSpPr>
        <p:grpSpPr>
          <a:xfrm>
            <a:off x="578618" y="2108892"/>
            <a:ext cx="1081471" cy="1131116"/>
            <a:chOff x="1708681" y="2480698"/>
            <a:chExt cx="809125" cy="809432"/>
          </a:xfrm>
        </p:grpSpPr>
        <p:sp>
          <p:nvSpPr>
            <p:cNvPr id="48" name="Google Shape;2704;p49">
              <a:extLst>
                <a:ext uri="{FF2B5EF4-FFF2-40B4-BE49-F238E27FC236}">
                  <a16:creationId xmlns:a16="http://schemas.microsoft.com/office/drawing/2014/main" id="{05B2D3A8-AD85-410B-8D14-1B87A19B1A4D}"/>
                </a:ext>
              </a:extLst>
            </p:cNvPr>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18;p49">
              <a:extLst>
                <a:ext uri="{FF2B5EF4-FFF2-40B4-BE49-F238E27FC236}">
                  <a16:creationId xmlns:a16="http://schemas.microsoft.com/office/drawing/2014/main" id="{9FDFD4C1-3888-4212-90FA-9CD8100D5265}"/>
                </a:ext>
              </a:extLst>
            </p:cNvPr>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grpSp>
      <p:sp>
        <p:nvSpPr>
          <p:cNvPr id="44" name="Google Shape;2720;p49">
            <a:extLst>
              <a:ext uri="{FF2B5EF4-FFF2-40B4-BE49-F238E27FC236}">
                <a16:creationId xmlns:a16="http://schemas.microsoft.com/office/drawing/2014/main" id="{BF6B93BF-112C-4E14-B885-122AFF24DA97}"/>
              </a:ext>
            </a:extLst>
          </p:cNvPr>
          <p:cNvSpPr/>
          <p:nvPr/>
        </p:nvSpPr>
        <p:spPr>
          <a:xfrm>
            <a:off x="1083359" y="1822062"/>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21;p49">
            <a:extLst>
              <a:ext uri="{FF2B5EF4-FFF2-40B4-BE49-F238E27FC236}">
                <a16:creationId xmlns:a16="http://schemas.microsoft.com/office/drawing/2014/main" id="{5008A64B-C3A8-44E3-A3BA-EFB5EF60BF23}"/>
              </a:ext>
            </a:extLst>
          </p:cNvPr>
          <p:cNvSpPr/>
          <p:nvPr/>
        </p:nvSpPr>
        <p:spPr>
          <a:xfrm>
            <a:off x="4483799" y="3361301"/>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22;p49">
            <a:extLst>
              <a:ext uri="{FF2B5EF4-FFF2-40B4-BE49-F238E27FC236}">
                <a16:creationId xmlns:a16="http://schemas.microsoft.com/office/drawing/2014/main" id="{4DD9A8A8-A915-4023-8E5B-074FF04F2971}"/>
              </a:ext>
            </a:extLst>
          </p:cNvPr>
          <p:cNvSpPr/>
          <p:nvPr/>
        </p:nvSpPr>
        <p:spPr>
          <a:xfrm>
            <a:off x="2804438" y="3421398"/>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23;p49">
            <a:extLst>
              <a:ext uri="{FF2B5EF4-FFF2-40B4-BE49-F238E27FC236}">
                <a16:creationId xmlns:a16="http://schemas.microsoft.com/office/drawing/2014/main" id="{901E7BE2-A0DE-4D03-BD01-C70D4D12F87B}"/>
              </a:ext>
            </a:extLst>
          </p:cNvPr>
          <p:cNvSpPr/>
          <p:nvPr/>
        </p:nvSpPr>
        <p:spPr>
          <a:xfrm>
            <a:off x="6039300" y="1865152"/>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78;p39">
            <a:extLst>
              <a:ext uri="{FF2B5EF4-FFF2-40B4-BE49-F238E27FC236}">
                <a16:creationId xmlns:a16="http://schemas.microsoft.com/office/drawing/2014/main" id="{BC4CFC5C-4C81-45D0-80CD-AD00F2F51353}"/>
              </a:ext>
            </a:extLst>
          </p:cNvPr>
          <p:cNvSpPr txBox="1">
            <a:spLocks noGrp="1"/>
          </p:cNvSpPr>
          <p:nvPr>
            <p:ph type="subTitle" idx="1"/>
          </p:nvPr>
        </p:nvSpPr>
        <p:spPr>
          <a:xfrm>
            <a:off x="4264003" y="3383282"/>
            <a:ext cx="4809600" cy="2185570"/>
          </a:xfrm>
          <a:prstGeom prst="rect">
            <a:avLst/>
          </a:prstGeom>
        </p:spPr>
        <p:txBody>
          <a:bodyPr spcFirstLastPara="1" wrap="square" lIns="91425" tIns="91425" rIns="91425" bIns="91425" anchor="t" anchorCtr="0">
            <a:noAutofit/>
          </a:bodyPr>
          <a:lstStyle/>
          <a:p>
            <a:pPr algn="l"/>
            <a:r>
              <a:rPr lang="en-US" sz="1600" b="1">
                <a:solidFill>
                  <a:schemeClr val="accent1"/>
                </a:solidFill>
                <a:latin typeface="Barlow Semi Condensed Medium"/>
                <a:cs typeface="Arial"/>
              </a:rPr>
              <a:t>Request for Proposal</a:t>
            </a:r>
          </a:p>
          <a:p>
            <a:pPr algn="l"/>
            <a:r>
              <a:rPr lang="en-US">
                <a:solidFill>
                  <a:schemeClr val="tx1"/>
                </a:solidFill>
                <a:latin typeface="Barlow Semi Condensed Medium"/>
                <a:cs typeface="Arial"/>
              </a:rPr>
              <a:t>A document telling vendors what you need</a:t>
            </a:r>
          </a:p>
          <a:p>
            <a:pPr marL="171450" indent="-171450" algn="l">
              <a:buFont typeface="Arial" panose="020B0604020202020204" pitchFamily="34" charset="0"/>
              <a:buChar char="•"/>
            </a:pPr>
            <a:r>
              <a:rPr lang="en-US">
                <a:solidFill>
                  <a:schemeClr val="tx1"/>
                </a:solidFill>
                <a:latin typeface="Barlow Semi Condensed Medium"/>
                <a:cs typeface="Arial"/>
              </a:rPr>
              <a:t>Existing systems</a:t>
            </a:r>
          </a:p>
          <a:p>
            <a:pPr marL="171450" indent="-171450" algn="l">
              <a:buFont typeface="Arial" panose="020B0604020202020204" pitchFamily="34" charset="0"/>
              <a:buChar char="•"/>
            </a:pPr>
            <a:r>
              <a:rPr lang="en-US">
                <a:solidFill>
                  <a:schemeClr val="tx1"/>
                </a:solidFill>
                <a:latin typeface="Barlow Semi Condensed Medium"/>
                <a:cs typeface="Arial"/>
              </a:rPr>
              <a:t>Required system performance</a:t>
            </a:r>
          </a:p>
          <a:p>
            <a:pPr marL="171450" indent="-171450" algn="l">
              <a:buFont typeface="Arial" panose="020B0604020202020204" pitchFamily="34" charset="0"/>
              <a:buChar char="•"/>
            </a:pPr>
            <a:r>
              <a:rPr lang="en-US">
                <a:solidFill>
                  <a:schemeClr val="tx1"/>
                </a:solidFill>
                <a:latin typeface="Barlow Semi Condensed Medium"/>
                <a:cs typeface="Arial"/>
              </a:rPr>
              <a:t>Other services required eg. Backup</a:t>
            </a:r>
          </a:p>
          <a:p>
            <a:pPr marL="171450" indent="-171450" algn="l">
              <a:buFont typeface="Arial" panose="020B0604020202020204" pitchFamily="34" charset="0"/>
              <a:buChar char="•"/>
            </a:pPr>
            <a:r>
              <a:rPr lang="en-US">
                <a:solidFill>
                  <a:schemeClr val="tx1"/>
                </a:solidFill>
                <a:latin typeface="Barlow Semi Condensed Medium"/>
                <a:cs typeface="Arial"/>
              </a:rPr>
              <a:t>Criteria that you will use to evaluate their proposals</a:t>
            </a:r>
          </a:p>
          <a:p>
            <a:pPr marL="171450" indent="-171450" algn="l">
              <a:buFont typeface="Arial" panose="020B0604020202020204" pitchFamily="34" charset="0"/>
              <a:buChar char="•"/>
            </a:pPr>
            <a:r>
              <a:rPr lang="en-US">
                <a:solidFill>
                  <a:schemeClr val="tx1"/>
                </a:solidFill>
                <a:latin typeface="Barlow Semi Condensed Medium"/>
                <a:cs typeface="Arial"/>
              </a:rPr>
              <a:t>Your budget and time constraints</a:t>
            </a:r>
          </a:p>
        </p:txBody>
      </p:sp>
      <p:sp>
        <p:nvSpPr>
          <p:cNvPr id="60" name="Google Shape;2225;p41">
            <a:extLst>
              <a:ext uri="{FF2B5EF4-FFF2-40B4-BE49-F238E27FC236}">
                <a16:creationId xmlns:a16="http://schemas.microsoft.com/office/drawing/2014/main" id="{7EAFCEF4-7EFD-4E35-A7BD-A990A65B1890}"/>
              </a:ext>
            </a:extLst>
          </p:cNvPr>
          <p:cNvSpPr txBox="1">
            <a:spLocks/>
          </p:cNvSpPr>
          <p:nvPr/>
        </p:nvSpPr>
        <p:spPr>
          <a:xfrm>
            <a:off x="2103178" y="107599"/>
            <a:ext cx="5297412" cy="594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3200">
                <a:solidFill>
                  <a:schemeClr val="tx1"/>
                </a:solidFill>
              </a:rPr>
              <a:t>Process to buy or outsource</a:t>
            </a:r>
            <a:endParaRPr lang="en-SG">
              <a:solidFill>
                <a:schemeClr val="tx1"/>
              </a:solidFill>
            </a:endParaRPr>
          </a:p>
        </p:txBody>
      </p:sp>
      <p:sp>
        <p:nvSpPr>
          <p:cNvPr id="61" name="Google Shape;2704;p49">
            <a:extLst>
              <a:ext uri="{FF2B5EF4-FFF2-40B4-BE49-F238E27FC236}">
                <a16:creationId xmlns:a16="http://schemas.microsoft.com/office/drawing/2014/main" id="{F129BC3F-7D1F-4FE6-A520-AAB9C9B7D260}"/>
              </a:ext>
            </a:extLst>
          </p:cNvPr>
          <p:cNvSpPr/>
          <p:nvPr/>
        </p:nvSpPr>
        <p:spPr>
          <a:xfrm>
            <a:off x="7163364" y="2108265"/>
            <a:ext cx="1081471" cy="1131116"/>
          </a:xfrm>
          <a:prstGeom prst="ellipse">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Select Vendor</a:t>
            </a:r>
            <a:endParaRPr sz="1200"/>
          </a:p>
        </p:txBody>
      </p:sp>
      <p:sp>
        <p:nvSpPr>
          <p:cNvPr id="72" name="Google Shape;2178;p39">
            <a:extLst>
              <a:ext uri="{FF2B5EF4-FFF2-40B4-BE49-F238E27FC236}">
                <a16:creationId xmlns:a16="http://schemas.microsoft.com/office/drawing/2014/main" id="{D49AF214-4A2A-4D14-A6C5-A5B114886B03}"/>
              </a:ext>
            </a:extLst>
          </p:cNvPr>
          <p:cNvSpPr txBox="1">
            <a:spLocks/>
          </p:cNvSpPr>
          <p:nvPr/>
        </p:nvSpPr>
        <p:spPr>
          <a:xfrm>
            <a:off x="5427164" y="1049178"/>
            <a:ext cx="2949340" cy="8094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Arial" panose="020B0604020202020204" pitchFamily="34" charset="0"/>
              <a:buChar char="•"/>
            </a:pPr>
            <a:r>
              <a:rPr lang="en-US">
                <a:solidFill>
                  <a:schemeClr val="tx1"/>
                </a:solidFill>
                <a:latin typeface="Barlow Semi Condensed Medium"/>
                <a:cs typeface="Arial"/>
              </a:rPr>
              <a:t>3-6 months</a:t>
            </a:r>
          </a:p>
          <a:p>
            <a:pPr marL="171450" indent="-171450" algn="l">
              <a:buFont typeface="Arial" panose="020B0604020202020204" pitchFamily="34" charset="0"/>
              <a:buChar char="•"/>
            </a:pPr>
            <a:r>
              <a:rPr lang="en-US">
                <a:solidFill>
                  <a:schemeClr val="tx1"/>
                </a:solidFill>
                <a:latin typeface="Barlow Semi Condensed Medium"/>
                <a:cs typeface="Arial"/>
              </a:rPr>
              <a:t>Demo by sales team</a:t>
            </a:r>
          </a:p>
          <a:p>
            <a:pPr marL="171450" indent="-171450" algn="l">
              <a:buFont typeface="Arial" panose="020B0604020202020204" pitchFamily="34" charset="0"/>
              <a:buChar char="•"/>
            </a:pPr>
            <a:r>
              <a:rPr lang="en-US">
                <a:solidFill>
                  <a:schemeClr val="tx1"/>
                </a:solidFill>
                <a:latin typeface="Barlow Semi Condensed Medium"/>
                <a:cs typeface="Arial"/>
              </a:rPr>
              <a:t>Benchmark tests</a:t>
            </a:r>
            <a:endParaRPr lang="en-US" sz="1200">
              <a:solidFill>
                <a:schemeClr val="tx1"/>
              </a:solidFill>
              <a:latin typeface="Barlow Semi Condensed Medium"/>
              <a:cs typeface="Arial"/>
            </a:endParaRPr>
          </a:p>
        </p:txBody>
      </p:sp>
      <p:sp>
        <p:nvSpPr>
          <p:cNvPr id="73" name="Google Shape;2178;p39">
            <a:extLst>
              <a:ext uri="{FF2B5EF4-FFF2-40B4-BE49-F238E27FC236}">
                <a16:creationId xmlns:a16="http://schemas.microsoft.com/office/drawing/2014/main" id="{2CA10F0F-5ED4-4377-AE3B-C9B5B7FC181A}"/>
              </a:ext>
            </a:extLst>
          </p:cNvPr>
          <p:cNvSpPr txBox="1">
            <a:spLocks/>
          </p:cNvSpPr>
          <p:nvPr/>
        </p:nvSpPr>
        <p:spPr>
          <a:xfrm>
            <a:off x="378606" y="1254523"/>
            <a:ext cx="2731200" cy="39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Arial" panose="020B0604020202020204" pitchFamily="34" charset="0"/>
              <a:buChar char="•"/>
            </a:pPr>
            <a:r>
              <a:rPr lang="en-US">
                <a:solidFill>
                  <a:schemeClr val="tx1"/>
                </a:solidFill>
                <a:latin typeface="Barlow Semi Condensed Medium"/>
                <a:cs typeface="Arial"/>
              </a:rPr>
              <a:t>Functions needed /lacking </a:t>
            </a:r>
          </a:p>
          <a:p>
            <a:pPr marL="171450" indent="-171450" algn="l">
              <a:buFont typeface="Arial" panose="020B0604020202020204" pitchFamily="34" charset="0"/>
              <a:buChar char="•"/>
            </a:pPr>
            <a:r>
              <a:rPr lang="en-US">
                <a:solidFill>
                  <a:schemeClr val="tx1"/>
                </a:solidFill>
                <a:latin typeface="Barlow Semi Condensed Medium"/>
                <a:cs typeface="Arial"/>
              </a:rPr>
              <a:t>Audit, regulation, Losses</a:t>
            </a:r>
          </a:p>
        </p:txBody>
      </p:sp>
      <p:sp>
        <p:nvSpPr>
          <p:cNvPr id="74" name="Google Shape;2178;p39">
            <a:extLst>
              <a:ext uri="{FF2B5EF4-FFF2-40B4-BE49-F238E27FC236}">
                <a16:creationId xmlns:a16="http://schemas.microsoft.com/office/drawing/2014/main" id="{66A69B2C-0ECA-463D-B741-CAD2F5FF6195}"/>
              </a:ext>
            </a:extLst>
          </p:cNvPr>
          <p:cNvSpPr txBox="1">
            <a:spLocks/>
          </p:cNvSpPr>
          <p:nvPr/>
        </p:nvSpPr>
        <p:spPr>
          <a:xfrm>
            <a:off x="2103178" y="3490616"/>
            <a:ext cx="1787607" cy="654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171450" indent="-171450" algn="l">
              <a:buFont typeface="Arial" panose="020B0604020202020204" pitchFamily="34" charset="0"/>
              <a:buChar char="•"/>
            </a:pPr>
            <a:r>
              <a:rPr lang="en-US">
                <a:solidFill>
                  <a:schemeClr val="tx1"/>
                </a:solidFill>
                <a:latin typeface="Barlow Semi Condensed Medium"/>
                <a:cs typeface="Arial"/>
              </a:rPr>
              <a:t>Shortlist options </a:t>
            </a:r>
            <a:r>
              <a:rPr lang="en-US" err="1">
                <a:solidFill>
                  <a:schemeClr val="tx1"/>
                </a:solidFill>
                <a:latin typeface="Barlow Semi Condensed Medium"/>
                <a:cs typeface="Arial"/>
              </a:rPr>
              <a:t>eg.Build</a:t>
            </a:r>
            <a:r>
              <a:rPr lang="en-US">
                <a:solidFill>
                  <a:schemeClr val="tx1"/>
                </a:solidFill>
                <a:latin typeface="Barlow Semi Condensed Medium"/>
                <a:cs typeface="Arial"/>
              </a:rPr>
              <a:t> or buy</a:t>
            </a:r>
          </a:p>
        </p:txBody>
      </p:sp>
      <p:sp>
        <p:nvSpPr>
          <p:cNvPr id="2" name="TextBox 1">
            <a:extLst>
              <a:ext uri="{FF2B5EF4-FFF2-40B4-BE49-F238E27FC236}">
                <a16:creationId xmlns:a16="http://schemas.microsoft.com/office/drawing/2014/main" id="{464CF2F1-E283-42D5-9A86-7EA8F7201BB3}"/>
              </a:ext>
            </a:extLst>
          </p:cNvPr>
          <p:cNvSpPr txBox="1"/>
          <p:nvPr/>
        </p:nvSpPr>
        <p:spPr>
          <a:xfrm>
            <a:off x="671709" y="2388622"/>
            <a:ext cx="997238" cy="523220"/>
          </a:xfrm>
          <a:prstGeom prst="rect">
            <a:avLst/>
          </a:prstGeom>
          <a:noFill/>
        </p:spPr>
        <p:txBody>
          <a:bodyPr wrap="square" rtlCol="0">
            <a:spAutoFit/>
          </a:bodyPr>
          <a:lstStyle/>
          <a:p>
            <a:r>
              <a:rPr lang="en-SG"/>
              <a:t>Internal Planning</a:t>
            </a:r>
          </a:p>
        </p:txBody>
      </p:sp>
      <p:sp>
        <p:nvSpPr>
          <p:cNvPr id="76" name="TextBox 75">
            <a:extLst>
              <a:ext uri="{FF2B5EF4-FFF2-40B4-BE49-F238E27FC236}">
                <a16:creationId xmlns:a16="http://schemas.microsoft.com/office/drawing/2014/main" id="{23FF69DA-449A-4129-AA3F-FDD5BAE47D1E}"/>
              </a:ext>
            </a:extLst>
          </p:cNvPr>
          <p:cNvSpPr txBox="1"/>
          <p:nvPr/>
        </p:nvSpPr>
        <p:spPr>
          <a:xfrm>
            <a:off x="2411365" y="2401046"/>
            <a:ext cx="997238" cy="523220"/>
          </a:xfrm>
          <a:prstGeom prst="rect">
            <a:avLst/>
          </a:prstGeom>
          <a:noFill/>
        </p:spPr>
        <p:txBody>
          <a:bodyPr wrap="square" rtlCol="0">
            <a:spAutoFit/>
          </a:bodyPr>
          <a:lstStyle/>
          <a:p>
            <a:r>
              <a:rPr lang="en-SG"/>
              <a:t>Systems Analysis</a:t>
            </a:r>
          </a:p>
        </p:txBody>
      </p:sp>
      <p:sp>
        <p:nvSpPr>
          <p:cNvPr id="77" name="TextBox 76">
            <a:extLst>
              <a:ext uri="{FF2B5EF4-FFF2-40B4-BE49-F238E27FC236}">
                <a16:creationId xmlns:a16="http://schemas.microsoft.com/office/drawing/2014/main" id="{E3A615D6-B739-4BE1-A790-C04F5BEA88E5}"/>
              </a:ext>
            </a:extLst>
          </p:cNvPr>
          <p:cNvSpPr txBox="1"/>
          <p:nvPr/>
        </p:nvSpPr>
        <p:spPr>
          <a:xfrm>
            <a:off x="5713465" y="2411973"/>
            <a:ext cx="997238" cy="523220"/>
          </a:xfrm>
          <a:prstGeom prst="rect">
            <a:avLst/>
          </a:prstGeom>
          <a:noFill/>
        </p:spPr>
        <p:txBody>
          <a:bodyPr wrap="square" rtlCol="0">
            <a:spAutoFit/>
          </a:bodyPr>
          <a:lstStyle/>
          <a:p>
            <a:r>
              <a:rPr lang="en-SG"/>
              <a:t>Evaluate Proposal</a:t>
            </a:r>
          </a:p>
        </p:txBody>
      </p:sp>
      <p:sp>
        <p:nvSpPr>
          <p:cNvPr id="79" name="TextBox 78">
            <a:extLst>
              <a:ext uri="{FF2B5EF4-FFF2-40B4-BE49-F238E27FC236}">
                <a16:creationId xmlns:a16="http://schemas.microsoft.com/office/drawing/2014/main" id="{DD9FA1D7-5C70-44DA-9EFD-55781B53F403}"/>
              </a:ext>
            </a:extLst>
          </p:cNvPr>
          <p:cNvSpPr txBox="1"/>
          <p:nvPr/>
        </p:nvSpPr>
        <p:spPr>
          <a:xfrm>
            <a:off x="3967218" y="2457232"/>
            <a:ext cx="997238" cy="307777"/>
          </a:xfrm>
          <a:prstGeom prst="rect">
            <a:avLst/>
          </a:prstGeom>
          <a:noFill/>
        </p:spPr>
        <p:txBody>
          <a:bodyPr wrap="square" rtlCol="0">
            <a:spAutoFit/>
          </a:bodyPr>
          <a:lstStyle/>
          <a:p>
            <a:pPr algn="ctr"/>
            <a:r>
              <a:rPr lang="en-SG"/>
              <a:t>RFP</a:t>
            </a:r>
          </a:p>
        </p:txBody>
      </p:sp>
    </p:spTree>
    <p:extLst>
      <p:ext uri="{BB962C8B-B14F-4D97-AF65-F5344CB8AC3E}">
        <p14:creationId xmlns:p14="http://schemas.microsoft.com/office/powerpoint/2010/main" val="425847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2;p46">
            <a:extLst>
              <a:ext uri="{FF2B5EF4-FFF2-40B4-BE49-F238E27FC236}">
                <a16:creationId xmlns:a16="http://schemas.microsoft.com/office/drawing/2014/main" id="{E5C83501-76D0-4690-A079-382297C3F1CC}"/>
              </a:ext>
            </a:extLst>
          </p:cNvPr>
          <p:cNvSpPr txBox="1">
            <a:spLocks/>
          </p:cNvSpPr>
          <p:nvPr/>
        </p:nvSpPr>
        <p:spPr>
          <a:xfrm>
            <a:off x="723750" y="304660"/>
            <a:ext cx="7696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a:solidFill>
                  <a:srgbClr val="222D38"/>
                </a:solidFill>
                <a:latin typeface="Fjalla One"/>
                <a:sym typeface="Fjalla One"/>
              </a:rPr>
              <a:t>What and When to Outsource</a:t>
            </a:r>
          </a:p>
        </p:txBody>
      </p:sp>
      <p:graphicFrame>
        <p:nvGraphicFramePr>
          <p:cNvPr id="16" name="Table 16">
            <a:extLst>
              <a:ext uri="{FF2B5EF4-FFF2-40B4-BE49-F238E27FC236}">
                <a16:creationId xmlns:a16="http://schemas.microsoft.com/office/drawing/2014/main" id="{5BD4357F-4C45-45D4-B5CB-8E3F9919CBEF}"/>
              </a:ext>
            </a:extLst>
          </p:cNvPr>
          <p:cNvGraphicFramePr>
            <a:graphicFrameLocks noGrp="1"/>
          </p:cNvGraphicFramePr>
          <p:nvPr>
            <p:extLst>
              <p:ext uri="{D42A27DB-BD31-4B8C-83A1-F6EECF244321}">
                <p14:modId xmlns:p14="http://schemas.microsoft.com/office/powerpoint/2010/main" val="146850914"/>
              </p:ext>
            </p:extLst>
          </p:nvPr>
        </p:nvGraphicFramePr>
        <p:xfrm>
          <a:off x="1348740" y="1425470"/>
          <a:ext cx="6446520" cy="2387510"/>
        </p:xfrm>
        <a:graphic>
          <a:graphicData uri="http://schemas.openxmlformats.org/drawingml/2006/table">
            <a:tbl>
              <a:tblPr firstRow="1" bandRow="1">
                <a:tableStyleId>{84417A68-26BF-487A-B1AA-ECEBC759E6C6}</a:tableStyleId>
              </a:tblPr>
              <a:tblGrid>
                <a:gridCol w="3223260">
                  <a:extLst>
                    <a:ext uri="{9D8B030D-6E8A-4147-A177-3AD203B41FA5}">
                      <a16:colId xmlns:a16="http://schemas.microsoft.com/office/drawing/2014/main" val="3722833401"/>
                    </a:ext>
                  </a:extLst>
                </a:gridCol>
                <a:gridCol w="3223260">
                  <a:extLst>
                    <a:ext uri="{9D8B030D-6E8A-4147-A177-3AD203B41FA5}">
                      <a16:colId xmlns:a16="http://schemas.microsoft.com/office/drawing/2014/main" val="1254149717"/>
                    </a:ext>
                  </a:extLst>
                </a:gridCol>
              </a:tblGrid>
              <a:tr h="3758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222D38"/>
                          </a:solidFill>
                        </a:rPr>
                        <a:t>Keep in-house</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a:solidFill>
                            <a:srgbClr val="222D38"/>
                          </a:solidFill>
                        </a:rPr>
                        <a:t>Outsource</a:t>
                      </a:r>
                      <a:endParaRPr lang="en-SG" sz="1600" b="1">
                        <a:solidFill>
                          <a:srgbClr val="222D38"/>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44513"/>
                  </a:ext>
                </a:extLst>
              </a:tr>
              <a:tr h="1916730">
                <a:tc>
                  <a:txBody>
                    <a:bodyPr/>
                    <a:lstStyle/>
                    <a:p>
                      <a:pPr algn="ctr"/>
                      <a:r>
                        <a:rPr lang="en-US" sz="1800" b="0">
                          <a:solidFill>
                            <a:schemeClr val="accent3">
                              <a:lumMod val="50000"/>
                            </a:schemeClr>
                          </a:solidFill>
                        </a:rPr>
                        <a:t>System / function is strategic to your business </a:t>
                      </a:r>
                    </a:p>
                    <a:p>
                      <a:pPr algn="ctr"/>
                      <a:endParaRPr lang="en-US" sz="1800" b="0">
                        <a:solidFill>
                          <a:schemeClr val="accent3">
                            <a:lumMod val="50000"/>
                          </a:schemeClr>
                        </a:solidFill>
                      </a:endParaRPr>
                    </a:p>
                    <a:p>
                      <a:pPr algn="ctr"/>
                      <a:endParaRPr lang="en-US" sz="1800" b="0">
                        <a:solidFill>
                          <a:schemeClr val="accent3">
                            <a:lumMod val="50000"/>
                          </a:schemeClr>
                        </a:solidFill>
                      </a:endParaRPr>
                    </a:p>
                    <a:p>
                      <a:pPr algn="ctr"/>
                      <a:r>
                        <a:rPr lang="en-US" sz="1800" b="0">
                          <a:solidFill>
                            <a:schemeClr val="accent3">
                              <a:lumMod val="50000"/>
                            </a:schemeClr>
                          </a:solidFill>
                        </a:rPr>
                        <a:t>Gives competitive advantage</a:t>
                      </a:r>
                    </a:p>
                    <a:p>
                      <a:pPr algn="ctr"/>
                      <a:endParaRPr lang="en-US" sz="1800" b="0">
                        <a:solidFill>
                          <a:schemeClr val="accent3">
                            <a:lumMod val="50000"/>
                          </a:schemeClr>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a:solidFill>
                            <a:schemeClr val="accent3">
                              <a:lumMod val="50000"/>
                            </a:schemeClr>
                          </a:solidFill>
                          <a:effectLst/>
                          <a:latin typeface="arial" panose="020B0604020202020204" pitchFamily="34" charset="0"/>
                        </a:rPr>
                        <a:t>Do not give you a distinctive competency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0" i="0">
                        <a:solidFill>
                          <a:schemeClr val="accent3">
                            <a:lumMod val="50000"/>
                          </a:schemeClr>
                        </a:solidFill>
                        <a:effectLst/>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800" b="0" i="0">
                        <a:solidFill>
                          <a:schemeClr val="accent3">
                            <a:lumMod val="50000"/>
                          </a:schemeClr>
                        </a:solidFill>
                        <a:effectLst/>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800" b="0" i="0" u="none" strike="noStrike" cap="none">
                          <a:solidFill>
                            <a:schemeClr val="accent3">
                              <a:lumMod val="50000"/>
                            </a:schemeClr>
                          </a:solidFill>
                          <a:effectLst/>
                          <a:latin typeface="arial" panose="020B0604020202020204" pitchFamily="34" charset="0"/>
                          <a:ea typeface="Arial"/>
                          <a:cs typeface="Arial"/>
                          <a:sym typeface="Arial"/>
                        </a:rPr>
                        <a:t>Handing this task off for lower costs and </a:t>
                      </a:r>
                      <a:r>
                        <a:rPr lang="en-US" sz="1800" b="0" i="0" u="none" strike="noStrike" cap="none">
                          <a:solidFill>
                            <a:schemeClr val="accent3">
                              <a:lumMod val="50000"/>
                            </a:schemeClr>
                          </a:solidFill>
                          <a:effectLst/>
                          <a:latin typeface="arial" panose="020B0604020202020204" pitchFamily="34" charset="0"/>
                          <a:ea typeface="Arial"/>
                          <a:cs typeface="Arial"/>
                          <a:sym typeface="Arial"/>
                        </a:rPr>
                        <a:t>errors</a:t>
                      </a:r>
                      <a:endParaRPr lang="en-US" sz="1800" b="0" i="0" u="none" strike="noStrike" cap="none">
                        <a:solidFill>
                          <a:schemeClr val="accent3">
                            <a:lumMod val="50000"/>
                          </a:schemeClr>
                        </a:solidFill>
                        <a:effectLst/>
                        <a:latin typeface="arial" panose="020B0604020202020204" pitchFamily="34"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SG" sz="1800" b="0">
                        <a:solidFill>
                          <a:schemeClr val="accent3">
                            <a:lumMod val="50000"/>
                          </a:schemeClr>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83204212"/>
                  </a:ext>
                </a:extLst>
              </a:tr>
            </a:tbl>
          </a:graphicData>
        </a:graphic>
      </p:graphicFrame>
    </p:spTree>
    <p:extLst>
      <p:ext uri="{BB962C8B-B14F-4D97-AF65-F5344CB8AC3E}">
        <p14:creationId xmlns:p14="http://schemas.microsoft.com/office/powerpoint/2010/main" val="382377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6" name="Rectangle 5">
            <a:extLst>
              <a:ext uri="{FF2B5EF4-FFF2-40B4-BE49-F238E27FC236}">
                <a16:creationId xmlns:a16="http://schemas.microsoft.com/office/drawing/2014/main" id="{DDC83028-8395-4F3F-A7F1-FA24C109E7F9}"/>
              </a:ext>
            </a:extLst>
          </p:cNvPr>
          <p:cNvSpPr/>
          <p:nvPr/>
        </p:nvSpPr>
        <p:spPr>
          <a:xfrm>
            <a:off x="1051903" y="89968"/>
            <a:ext cx="6812889" cy="483325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076" name="Picture 4" descr="Apple logo animation by Mate Miminoshvili on Dribbble">
            <a:extLst>
              <a:ext uri="{FF2B5EF4-FFF2-40B4-BE49-F238E27FC236}">
                <a16:creationId xmlns:a16="http://schemas.microsoft.com/office/drawing/2014/main" id="{ABF2CAC4-946D-45D6-9732-7B032D5F37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08" t="24777" r="22182" b="10803"/>
          <a:stretch/>
        </p:blipFill>
        <p:spPr bwMode="auto">
          <a:xfrm>
            <a:off x="-1751109" y="1029920"/>
            <a:ext cx="1533271" cy="13008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pple Logo Animation | Iphone wallpaper logo, Apple logo wallpaper, Iphone  logo">
            <a:extLst>
              <a:ext uri="{FF2B5EF4-FFF2-40B4-BE49-F238E27FC236}">
                <a16:creationId xmlns:a16="http://schemas.microsoft.com/office/drawing/2014/main" id="{BF8D6D91-D551-4FE9-B8AB-C623F45E51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688"/>
          <a:stretch/>
        </p:blipFill>
        <p:spPr bwMode="auto">
          <a:xfrm>
            <a:off x="1969952" y="628921"/>
            <a:ext cx="4976790" cy="3643855"/>
          </a:xfrm>
          <a:prstGeom prst="rect">
            <a:avLst/>
          </a:prstGeom>
          <a:noFill/>
          <a:extLst>
            <a:ext uri="{909E8E84-426E-40DD-AFC4-6F175D3DCCD1}">
              <a14:hiddenFill xmlns:a14="http://schemas.microsoft.com/office/drawing/2010/main">
                <a:solidFill>
                  <a:srgbClr val="FFFFFF"/>
                </a:solidFill>
              </a14:hiddenFill>
            </a:ext>
          </a:extLst>
        </p:spPr>
      </p:pic>
      <p:sp>
        <p:nvSpPr>
          <p:cNvPr id="633" name="Google Shape;2336;p45">
            <a:extLst>
              <a:ext uri="{FF2B5EF4-FFF2-40B4-BE49-F238E27FC236}">
                <a16:creationId xmlns:a16="http://schemas.microsoft.com/office/drawing/2014/main" id="{B439FB05-F27D-445D-A384-479BD529D35C}"/>
              </a:ext>
            </a:extLst>
          </p:cNvPr>
          <p:cNvSpPr txBox="1">
            <a:spLocks/>
          </p:cNvSpPr>
          <p:nvPr/>
        </p:nvSpPr>
        <p:spPr>
          <a:xfrm>
            <a:off x="1051903" y="3622327"/>
            <a:ext cx="6812889" cy="1300898"/>
          </a:xfrm>
          <a:prstGeom prst="rect">
            <a:avLst/>
          </a:prstGeom>
          <a:solidFill>
            <a:schemeClr val="tx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4000">
                <a:solidFill>
                  <a:schemeClr val="bg1"/>
                </a:solidFill>
              </a:rPr>
              <a:t>Which business functions does Apple outsource?</a:t>
            </a:r>
          </a:p>
        </p:txBody>
      </p:sp>
      <p:sp>
        <p:nvSpPr>
          <p:cNvPr id="634" name="Google Shape;2336;p45">
            <a:extLst>
              <a:ext uri="{FF2B5EF4-FFF2-40B4-BE49-F238E27FC236}">
                <a16:creationId xmlns:a16="http://schemas.microsoft.com/office/drawing/2014/main" id="{BAB1CF8C-95B9-436A-A4DA-8A92DA38182D}"/>
              </a:ext>
            </a:extLst>
          </p:cNvPr>
          <p:cNvSpPr txBox="1">
            <a:spLocks/>
          </p:cNvSpPr>
          <p:nvPr/>
        </p:nvSpPr>
        <p:spPr>
          <a:xfrm>
            <a:off x="2309138" y="220275"/>
            <a:ext cx="4181962" cy="503625"/>
          </a:xfrm>
          <a:prstGeom prst="rect">
            <a:avLst/>
          </a:prstGeom>
          <a:solidFill>
            <a:schemeClr val="tx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4000">
                <a:solidFill>
                  <a:schemeClr val="bg1"/>
                </a:solidFill>
              </a:rPr>
              <a:t>Class participation</a:t>
            </a:r>
          </a:p>
        </p:txBody>
      </p:sp>
    </p:spTree>
    <p:extLst>
      <p:ext uri="{BB962C8B-B14F-4D97-AF65-F5344CB8AC3E}">
        <p14:creationId xmlns:p14="http://schemas.microsoft.com/office/powerpoint/2010/main" val="211682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1000"/>
                                        <p:tgtEl>
                                          <p:spTgt spid="3078"/>
                                        </p:tgtEl>
                                      </p:cBhvr>
                                    </p:animEffect>
                                    <p:anim calcmode="lin" valueType="num">
                                      <p:cBhvr>
                                        <p:cTn id="8" dur="1000" fill="hold"/>
                                        <p:tgtEl>
                                          <p:spTgt spid="3078"/>
                                        </p:tgtEl>
                                        <p:attrNameLst>
                                          <p:attrName>ppt_x</p:attrName>
                                        </p:attrNameLst>
                                      </p:cBhvr>
                                      <p:tavLst>
                                        <p:tav tm="0">
                                          <p:val>
                                            <p:strVal val="#ppt_x"/>
                                          </p:val>
                                        </p:tav>
                                        <p:tav tm="100000">
                                          <p:val>
                                            <p:strVal val="#ppt_x"/>
                                          </p:val>
                                        </p:tav>
                                      </p:tavLst>
                                    </p:anim>
                                    <p:anim calcmode="lin" valueType="num">
                                      <p:cBhvr>
                                        <p:cTn id="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33"/>
                                        </p:tgtEl>
                                        <p:attrNameLst>
                                          <p:attrName>style.visibility</p:attrName>
                                        </p:attrNameLst>
                                      </p:cBhvr>
                                      <p:to>
                                        <p:strVal val="visible"/>
                                      </p:to>
                                    </p:set>
                                    <p:anim calcmode="lin" valueType="num">
                                      <p:cBhvr additive="base">
                                        <p:cTn id="14" dur="500" fill="hold"/>
                                        <p:tgtEl>
                                          <p:spTgt spid="633"/>
                                        </p:tgtEl>
                                        <p:attrNameLst>
                                          <p:attrName>ppt_x</p:attrName>
                                        </p:attrNameLst>
                                      </p:cBhvr>
                                      <p:tavLst>
                                        <p:tav tm="0">
                                          <p:val>
                                            <p:strVal val="#ppt_x"/>
                                          </p:val>
                                        </p:tav>
                                        <p:tav tm="100000">
                                          <p:val>
                                            <p:strVal val="#ppt_x"/>
                                          </p:val>
                                        </p:tav>
                                      </p:tavLst>
                                    </p:anim>
                                    <p:anim calcmode="lin" valueType="num">
                                      <p:cBhvr additive="base">
                                        <p:cTn id="15" dur="500" fill="hold"/>
                                        <p:tgtEl>
                                          <p:spTgt spid="6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404942"/>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What and When to Outsource (case study)</a:t>
            </a:r>
            <a:endParaRPr/>
          </a:p>
        </p:txBody>
      </p:sp>
      <p:grpSp>
        <p:nvGrpSpPr>
          <p:cNvPr id="2" name="Group 1">
            <a:extLst>
              <a:ext uri="{FF2B5EF4-FFF2-40B4-BE49-F238E27FC236}">
                <a16:creationId xmlns:a16="http://schemas.microsoft.com/office/drawing/2014/main" id="{66B7157C-B5CA-47D4-8B7C-679473EF9FA8}"/>
              </a:ext>
            </a:extLst>
          </p:cNvPr>
          <p:cNvGrpSpPr/>
          <p:nvPr/>
        </p:nvGrpSpPr>
        <p:grpSpPr>
          <a:xfrm>
            <a:off x="6504397" y="1269536"/>
            <a:ext cx="1441412" cy="844013"/>
            <a:chOff x="741120" y="1652562"/>
            <a:chExt cx="4188013" cy="2427688"/>
          </a:xfrm>
        </p:grpSpPr>
        <p:grpSp>
          <p:nvGrpSpPr>
            <p:cNvPr id="2343" name="Google Shape;2343;p46"/>
            <p:cNvGrpSpPr/>
            <p:nvPr/>
          </p:nvGrpSpPr>
          <p:grpSpPr>
            <a:xfrm>
              <a:off x="741120" y="1652562"/>
              <a:ext cx="4188013" cy="2427688"/>
              <a:chOff x="1397225" y="1410350"/>
              <a:chExt cx="4786300" cy="2774500"/>
            </a:xfrm>
          </p:grpSpPr>
          <p:grpSp>
            <p:nvGrpSpPr>
              <p:cNvPr id="2344" name="Google Shape;2344;p46"/>
              <p:cNvGrpSpPr/>
              <p:nvPr/>
            </p:nvGrpSpPr>
            <p:grpSpPr>
              <a:xfrm>
                <a:off x="4293400" y="2574725"/>
                <a:ext cx="84425" cy="80100"/>
                <a:chOff x="4293400" y="2574725"/>
                <a:chExt cx="84425" cy="80100"/>
              </a:xfrm>
            </p:grpSpPr>
            <p:sp>
              <p:nvSpPr>
                <p:cNvPr id="2345" name="Google Shape;2345;p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2346" name="Google Shape;2346;p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46"/>
              <p:cNvGrpSpPr/>
              <p:nvPr/>
            </p:nvGrpSpPr>
            <p:grpSpPr>
              <a:xfrm>
                <a:off x="4000175" y="1462675"/>
                <a:ext cx="1917275" cy="1140875"/>
                <a:chOff x="4000175" y="1462675"/>
                <a:chExt cx="1917275" cy="1140875"/>
              </a:xfrm>
            </p:grpSpPr>
            <p:sp>
              <p:nvSpPr>
                <p:cNvPr id="2348" name="Google Shape;2348;p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2349" name="Google Shape;2349;p46"/>
                <p:cNvGrpSpPr/>
                <p:nvPr/>
              </p:nvGrpSpPr>
              <p:grpSpPr>
                <a:xfrm>
                  <a:off x="4000175" y="1462675"/>
                  <a:ext cx="1917275" cy="1140875"/>
                  <a:chOff x="4000175" y="1462675"/>
                  <a:chExt cx="1917275" cy="1140875"/>
                </a:xfrm>
              </p:grpSpPr>
              <p:sp>
                <p:nvSpPr>
                  <p:cNvPr id="2350" name="Google Shape;2350;p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2351" name="Google Shape;2351;p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6" name="Google Shape;2356;p46"/>
              <p:cNvGrpSpPr/>
              <p:nvPr/>
            </p:nvGrpSpPr>
            <p:grpSpPr>
              <a:xfrm>
                <a:off x="3960625" y="2587825"/>
                <a:ext cx="94050" cy="104125"/>
                <a:chOff x="3960625" y="2587825"/>
                <a:chExt cx="94050" cy="104125"/>
              </a:xfrm>
            </p:grpSpPr>
            <p:sp>
              <p:nvSpPr>
                <p:cNvPr id="2357" name="Google Shape;2357;p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2358" name="Google Shape;2358;p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46"/>
              <p:cNvGrpSpPr/>
              <p:nvPr/>
            </p:nvGrpSpPr>
            <p:grpSpPr>
              <a:xfrm>
                <a:off x="3765350" y="2500900"/>
                <a:ext cx="173600" cy="187925"/>
                <a:chOff x="3765350" y="2500900"/>
                <a:chExt cx="173600" cy="187925"/>
              </a:xfrm>
            </p:grpSpPr>
            <p:sp>
              <p:nvSpPr>
                <p:cNvPr id="2360" name="Google Shape;2360;p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2361" name="Google Shape;2361;p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6"/>
              <p:cNvGrpSpPr/>
              <p:nvPr/>
            </p:nvGrpSpPr>
            <p:grpSpPr>
              <a:xfrm>
                <a:off x="3750475" y="2481850"/>
                <a:ext cx="85125" cy="51800"/>
                <a:chOff x="3750475" y="2481850"/>
                <a:chExt cx="85125" cy="51800"/>
              </a:xfrm>
            </p:grpSpPr>
            <p:sp>
              <p:nvSpPr>
                <p:cNvPr id="2367" name="Google Shape;2367;p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2369" name="Google Shape;2369;p46"/>
              <p:cNvGrpSpPr/>
              <p:nvPr/>
            </p:nvGrpSpPr>
            <p:grpSpPr>
              <a:xfrm>
                <a:off x="3627175" y="2432450"/>
                <a:ext cx="172100" cy="169075"/>
                <a:chOff x="3627175" y="2432450"/>
                <a:chExt cx="172100" cy="169075"/>
              </a:xfrm>
            </p:grpSpPr>
            <p:sp>
              <p:nvSpPr>
                <p:cNvPr id="2370" name="Google Shape;2370;p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2372" name="Google Shape;2372;p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2373" name="Google Shape;2373;p46"/>
              <p:cNvGrpSpPr/>
              <p:nvPr/>
            </p:nvGrpSpPr>
            <p:grpSpPr>
              <a:xfrm>
                <a:off x="3561536" y="2585450"/>
                <a:ext cx="61539" cy="99045"/>
                <a:chOff x="3561536" y="2585450"/>
                <a:chExt cx="61539" cy="99045"/>
              </a:xfrm>
            </p:grpSpPr>
            <p:sp>
              <p:nvSpPr>
                <p:cNvPr id="2374" name="Google Shape;2374;p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2376" name="Google Shape;2376;p46"/>
              <p:cNvGrpSpPr/>
              <p:nvPr/>
            </p:nvGrpSpPr>
            <p:grpSpPr>
              <a:xfrm>
                <a:off x="3906325" y="1984500"/>
                <a:ext cx="156075" cy="262825"/>
                <a:chOff x="3906325" y="1984500"/>
                <a:chExt cx="156075" cy="262825"/>
              </a:xfrm>
            </p:grpSpPr>
            <p:sp>
              <p:nvSpPr>
                <p:cNvPr id="2377" name="Google Shape;2377;p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2378" name="Google Shape;2378;p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46"/>
              <p:cNvGrpSpPr/>
              <p:nvPr/>
            </p:nvGrpSpPr>
            <p:grpSpPr>
              <a:xfrm>
                <a:off x="1397225" y="1637375"/>
                <a:ext cx="1401575" cy="1228250"/>
                <a:chOff x="1397225" y="1637375"/>
                <a:chExt cx="1401575" cy="1228250"/>
              </a:xfrm>
            </p:grpSpPr>
            <p:sp>
              <p:nvSpPr>
                <p:cNvPr id="2380" name="Google Shape;2380;p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2381" name="Google Shape;2381;p46"/>
                <p:cNvGrpSpPr/>
                <p:nvPr/>
              </p:nvGrpSpPr>
              <p:grpSpPr>
                <a:xfrm>
                  <a:off x="1397225" y="1637375"/>
                  <a:ext cx="1398775" cy="1228250"/>
                  <a:chOff x="1397225" y="1637375"/>
                  <a:chExt cx="1398775" cy="1228250"/>
                </a:xfrm>
              </p:grpSpPr>
              <p:sp>
                <p:nvSpPr>
                  <p:cNvPr id="2382" name="Google Shape;2382;p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4" name="Google Shape;2384;p46"/>
              <p:cNvGrpSpPr/>
              <p:nvPr/>
            </p:nvGrpSpPr>
            <p:grpSpPr>
              <a:xfrm>
                <a:off x="2605700" y="3152850"/>
                <a:ext cx="594125" cy="616250"/>
                <a:chOff x="2605700" y="3152850"/>
                <a:chExt cx="594125" cy="616250"/>
              </a:xfrm>
            </p:grpSpPr>
            <p:sp>
              <p:nvSpPr>
                <p:cNvPr id="2385" name="Google Shape;2385;p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2386" name="Google Shape;2386;p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46"/>
              <p:cNvGrpSpPr/>
              <p:nvPr/>
            </p:nvGrpSpPr>
            <p:grpSpPr>
              <a:xfrm>
                <a:off x="2680375" y="3423800"/>
                <a:ext cx="182975" cy="761050"/>
                <a:chOff x="2680375" y="3423800"/>
                <a:chExt cx="182975" cy="761050"/>
              </a:xfrm>
            </p:grpSpPr>
            <p:sp>
              <p:nvSpPr>
                <p:cNvPr id="2388" name="Google Shape;2388;p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2389" name="Google Shape;2389;p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6"/>
              <p:cNvGrpSpPr/>
              <p:nvPr/>
            </p:nvGrpSpPr>
            <p:grpSpPr>
              <a:xfrm>
                <a:off x="3918000" y="3561900"/>
                <a:ext cx="236225" cy="207100"/>
                <a:chOff x="3918000" y="3561900"/>
                <a:chExt cx="236225" cy="207100"/>
              </a:xfrm>
            </p:grpSpPr>
            <p:sp>
              <p:nvSpPr>
                <p:cNvPr id="2391" name="Google Shape;2391;p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2392" name="Google Shape;2392;p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46"/>
              <p:cNvGrpSpPr/>
              <p:nvPr/>
            </p:nvGrpSpPr>
            <p:grpSpPr>
              <a:xfrm>
                <a:off x="1922950" y="1410350"/>
                <a:ext cx="1252825" cy="1162875"/>
                <a:chOff x="1922950" y="1410350"/>
                <a:chExt cx="1252825" cy="1162875"/>
              </a:xfrm>
            </p:grpSpPr>
            <p:sp>
              <p:nvSpPr>
                <p:cNvPr id="2397" name="Google Shape;2397;p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4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46"/>
              <p:cNvGrpSpPr/>
              <p:nvPr/>
            </p:nvGrpSpPr>
            <p:grpSpPr>
              <a:xfrm>
                <a:off x="2711750" y="3572300"/>
                <a:ext cx="230725" cy="598425"/>
                <a:chOff x="2711750" y="3572300"/>
                <a:chExt cx="230725" cy="598425"/>
              </a:xfrm>
            </p:grpSpPr>
            <p:sp>
              <p:nvSpPr>
                <p:cNvPr id="2436" name="Google Shape;2436;p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4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9" name="Google Shape;2439;p46"/>
              <p:cNvGrpSpPr/>
              <p:nvPr/>
            </p:nvGrpSpPr>
            <p:grpSpPr>
              <a:xfrm>
                <a:off x="3781475" y="1624825"/>
                <a:ext cx="153300" cy="166375"/>
                <a:chOff x="3781475" y="1624825"/>
                <a:chExt cx="153300" cy="166375"/>
              </a:xfrm>
            </p:grpSpPr>
            <p:sp>
              <p:nvSpPr>
                <p:cNvPr id="2440" name="Google Shape;2440;p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4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1" name="Google Shape;2451;p46"/>
              <p:cNvGrpSpPr/>
              <p:nvPr/>
            </p:nvGrpSpPr>
            <p:grpSpPr>
              <a:xfrm>
                <a:off x="5068275" y="3161675"/>
                <a:ext cx="664875" cy="222850"/>
                <a:chOff x="5068275" y="3161675"/>
                <a:chExt cx="664875" cy="222850"/>
              </a:xfrm>
            </p:grpSpPr>
            <p:sp>
              <p:nvSpPr>
                <p:cNvPr id="2452" name="Google Shape;2452;p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4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5" name="Google Shape;2485;p46"/>
              <p:cNvGrpSpPr/>
              <p:nvPr/>
            </p:nvGrpSpPr>
            <p:grpSpPr>
              <a:xfrm>
                <a:off x="3586375" y="2281300"/>
                <a:ext cx="125025" cy="175275"/>
                <a:chOff x="3586375" y="2281300"/>
                <a:chExt cx="125025" cy="175275"/>
              </a:xfrm>
            </p:grpSpPr>
            <p:sp>
              <p:nvSpPr>
                <p:cNvPr id="2486" name="Google Shape;2486;p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4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46"/>
              <p:cNvGrpSpPr/>
              <p:nvPr/>
            </p:nvGrpSpPr>
            <p:grpSpPr>
              <a:xfrm>
                <a:off x="5298975" y="3412225"/>
                <a:ext cx="576450" cy="616225"/>
                <a:chOff x="5298975" y="3412225"/>
                <a:chExt cx="576450" cy="616225"/>
              </a:xfrm>
            </p:grpSpPr>
            <p:sp>
              <p:nvSpPr>
                <p:cNvPr id="2490" name="Google Shape;2490;p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46"/>
              <p:cNvGrpSpPr/>
              <p:nvPr/>
            </p:nvGrpSpPr>
            <p:grpSpPr>
              <a:xfrm>
                <a:off x="5952300" y="3852150"/>
                <a:ext cx="231225" cy="287200"/>
                <a:chOff x="5952300" y="3852150"/>
                <a:chExt cx="231225" cy="287200"/>
              </a:xfrm>
            </p:grpSpPr>
            <p:sp>
              <p:nvSpPr>
                <p:cNvPr id="2493" name="Google Shape;2493;p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46"/>
              <p:cNvGrpSpPr/>
              <p:nvPr/>
            </p:nvGrpSpPr>
            <p:grpSpPr>
              <a:xfrm>
                <a:off x="4842300" y="3099950"/>
                <a:ext cx="31425" cy="59650"/>
                <a:chOff x="4842300" y="3099950"/>
                <a:chExt cx="31425" cy="59650"/>
              </a:xfrm>
            </p:grpSpPr>
            <p:sp>
              <p:nvSpPr>
                <p:cNvPr id="2504" name="Google Shape;2504;p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4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6" name="Google Shape;2516;p46"/>
              <p:cNvGrpSpPr/>
              <p:nvPr/>
            </p:nvGrpSpPr>
            <p:grpSpPr>
              <a:xfrm>
                <a:off x="3866750" y="2520350"/>
                <a:ext cx="78475" cy="60700"/>
                <a:chOff x="3866750" y="2520350"/>
                <a:chExt cx="78475" cy="60700"/>
              </a:xfrm>
            </p:grpSpPr>
            <p:sp>
              <p:nvSpPr>
                <p:cNvPr id="2517" name="Google Shape;2517;p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4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46"/>
              <p:cNvGrpSpPr/>
              <p:nvPr/>
            </p:nvGrpSpPr>
            <p:grpSpPr>
              <a:xfrm>
                <a:off x="3450375" y="3038225"/>
                <a:ext cx="132875" cy="99400"/>
                <a:chOff x="3450375" y="3038225"/>
                <a:chExt cx="132875" cy="99400"/>
              </a:xfrm>
            </p:grpSpPr>
            <p:sp>
              <p:nvSpPr>
                <p:cNvPr id="2564" name="Google Shape;2564;p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4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46"/>
            <p:cNvSpPr/>
            <p:nvPr/>
          </p:nvSpPr>
          <p:spPr>
            <a:xfrm>
              <a:off x="1434675" y="240932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46"/>
            <p:cNvGrpSpPr/>
            <p:nvPr/>
          </p:nvGrpSpPr>
          <p:grpSpPr>
            <a:xfrm>
              <a:off x="1028975" y="1967421"/>
              <a:ext cx="441900" cy="441900"/>
              <a:chOff x="876575" y="1934250"/>
              <a:chExt cx="441900" cy="441900"/>
            </a:xfrm>
          </p:grpSpPr>
          <p:sp>
            <p:nvSpPr>
              <p:cNvPr id="2603" name="Google Shape;2603;p46"/>
              <p:cNvSpPr/>
              <p:nvPr/>
            </p:nvSpPr>
            <p:spPr>
              <a:xfrm>
                <a:off x="876575" y="1934250"/>
                <a:ext cx="441900" cy="44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970750" y="2028425"/>
                <a:ext cx="253500" cy="2535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46"/>
            <p:cNvSpPr/>
            <p:nvPr/>
          </p:nvSpPr>
          <p:spPr>
            <a:xfrm>
              <a:off x="2927025" y="231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2793638" y="2467221"/>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3076182" y="252887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6"/>
            <p:cNvGrpSpPr/>
            <p:nvPr/>
          </p:nvGrpSpPr>
          <p:grpSpPr>
            <a:xfrm>
              <a:off x="3076175" y="2122521"/>
              <a:ext cx="344700" cy="344700"/>
              <a:chOff x="2923775" y="2089350"/>
              <a:chExt cx="344700" cy="344700"/>
            </a:xfrm>
          </p:grpSpPr>
          <p:sp>
            <p:nvSpPr>
              <p:cNvPr id="2609" name="Google Shape;2609;p46"/>
              <p:cNvSpPr/>
              <p:nvPr/>
            </p:nvSpPr>
            <p:spPr>
              <a:xfrm>
                <a:off x="2923775" y="2089350"/>
                <a:ext cx="344700" cy="344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2997241" y="2162816"/>
                <a:ext cx="197700" cy="1977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46"/>
            <p:cNvSpPr/>
            <p:nvPr/>
          </p:nvSpPr>
          <p:spPr>
            <a:xfrm>
              <a:off x="4228013" y="366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4293235" y="3512996"/>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2739;p51">
            <a:extLst>
              <a:ext uri="{FF2B5EF4-FFF2-40B4-BE49-F238E27FC236}">
                <a16:creationId xmlns:a16="http://schemas.microsoft.com/office/drawing/2014/main" id="{9E39635C-2D59-4B4F-BDD0-7F62A133B18B}"/>
              </a:ext>
            </a:extLst>
          </p:cNvPr>
          <p:cNvGrpSpPr/>
          <p:nvPr/>
        </p:nvGrpSpPr>
        <p:grpSpPr>
          <a:xfrm>
            <a:off x="895457" y="975986"/>
            <a:ext cx="1498880" cy="1118679"/>
            <a:chOff x="277900" y="420125"/>
            <a:chExt cx="6852525" cy="4682425"/>
          </a:xfrm>
        </p:grpSpPr>
        <p:sp>
          <p:nvSpPr>
            <p:cNvPr id="416" name="Google Shape;2740;p51">
              <a:extLst>
                <a:ext uri="{FF2B5EF4-FFF2-40B4-BE49-F238E27FC236}">
                  <a16:creationId xmlns:a16="http://schemas.microsoft.com/office/drawing/2014/main" id="{6BA9DA73-C1E5-48AB-97D1-39FF404E6FC3}"/>
                </a:ext>
              </a:extLst>
            </p:cNvPr>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741;p51">
              <a:extLst>
                <a:ext uri="{FF2B5EF4-FFF2-40B4-BE49-F238E27FC236}">
                  <a16:creationId xmlns:a16="http://schemas.microsoft.com/office/drawing/2014/main" id="{1FA3B254-B299-4FFA-92D8-907237A382A7}"/>
                </a:ext>
              </a:extLst>
            </p:cNvPr>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742;p51">
              <a:extLst>
                <a:ext uri="{FF2B5EF4-FFF2-40B4-BE49-F238E27FC236}">
                  <a16:creationId xmlns:a16="http://schemas.microsoft.com/office/drawing/2014/main" id="{DAE0296B-882E-4341-B057-DDB92E246C81}"/>
                </a:ext>
              </a:extLst>
            </p:cNvPr>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743;p51">
              <a:extLst>
                <a:ext uri="{FF2B5EF4-FFF2-40B4-BE49-F238E27FC236}">
                  <a16:creationId xmlns:a16="http://schemas.microsoft.com/office/drawing/2014/main" id="{5C6CF5CB-436E-46A5-ACBD-0AB1BE526232}"/>
                </a:ext>
              </a:extLst>
            </p:cNvPr>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744;p51">
              <a:extLst>
                <a:ext uri="{FF2B5EF4-FFF2-40B4-BE49-F238E27FC236}">
                  <a16:creationId xmlns:a16="http://schemas.microsoft.com/office/drawing/2014/main" id="{6AEA7CA9-315A-45D2-9A55-AAC88E929563}"/>
                </a:ext>
              </a:extLst>
            </p:cNvPr>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745;p51">
              <a:extLst>
                <a:ext uri="{FF2B5EF4-FFF2-40B4-BE49-F238E27FC236}">
                  <a16:creationId xmlns:a16="http://schemas.microsoft.com/office/drawing/2014/main" id="{56604E70-A870-4EDC-80BA-CB038B644576}"/>
                </a:ext>
              </a:extLst>
            </p:cNvPr>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746;p51">
              <a:extLst>
                <a:ext uri="{FF2B5EF4-FFF2-40B4-BE49-F238E27FC236}">
                  <a16:creationId xmlns:a16="http://schemas.microsoft.com/office/drawing/2014/main" id="{FB9B3F65-525F-46C0-8659-BA6210FDF009}"/>
                </a:ext>
              </a:extLst>
            </p:cNvPr>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747;p51">
              <a:extLst>
                <a:ext uri="{FF2B5EF4-FFF2-40B4-BE49-F238E27FC236}">
                  <a16:creationId xmlns:a16="http://schemas.microsoft.com/office/drawing/2014/main" id="{DE0EB69B-6592-42EA-9438-938D026DBA39}"/>
                </a:ext>
              </a:extLst>
            </p:cNvPr>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748;p51">
              <a:extLst>
                <a:ext uri="{FF2B5EF4-FFF2-40B4-BE49-F238E27FC236}">
                  <a16:creationId xmlns:a16="http://schemas.microsoft.com/office/drawing/2014/main" id="{7861434E-C731-4B3F-923B-8342643EE469}"/>
                </a:ext>
              </a:extLst>
            </p:cNvPr>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749;p51">
              <a:extLst>
                <a:ext uri="{FF2B5EF4-FFF2-40B4-BE49-F238E27FC236}">
                  <a16:creationId xmlns:a16="http://schemas.microsoft.com/office/drawing/2014/main" id="{2759C079-405D-4959-B7FB-9FD1FC36FDF6}"/>
                </a:ext>
              </a:extLst>
            </p:cNvPr>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750;p51">
              <a:extLst>
                <a:ext uri="{FF2B5EF4-FFF2-40B4-BE49-F238E27FC236}">
                  <a16:creationId xmlns:a16="http://schemas.microsoft.com/office/drawing/2014/main" id="{1CB74E3E-5763-4D2E-B38A-0EF1D22DA07C}"/>
                </a:ext>
              </a:extLst>
            </p:cNvPr>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751;p51">
              <a:extLst>
                <a:ext uri="{FF2B5EF4-FFF2-40B4-BE49-F238E27FC236}">
                  <a16:creationId xmlns:a16="http://schemas.microsoft.com/office/drawing/2014/main" id="{F967EFA8-A408-458B-B345-9B7F0FF64F20}"/>
                </a:ext>
              </a:extLst>
            </p:cNvPr>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752;p51">
              <a:extLst>
                <a:ext uri="{FF2B5EF4-FFF2-40B4-BE49-F238E27FC236}">
                  <a16:creationId xmlns:a16="http://schemas.microsoft.com/office/drawing/2014/main" id="{0341D4BE-F2AC-49A4-B701-8F33F5700F7A}"/>
                </a:ext>
              </a:extLst>
            </p:cNvPr>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753;p51">
              <a:extLst>
                <a:ext uri="{FF2B5EF4-FFF2-40B4-BE49-F238E27FC236}">
                  <a16:creationId xmlns:a16="http://schemas.microsoft.com/office/drawing/2014/main" id="{310B42E2-90F9-4E84-B232-C149ECC02DC0}"/>
                </a:ext>
              </a:extLst>
            </p:cNvPr>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754;p51">
              <a:extLst>
                <a:ext uri="{FF2B5EF4-FFF2-40B4-BE49-F238E27FC236}">
                  <a16:creationId xmlns:a16="http://schemas.microsoft.com/office/drawing/2014/main" id="{EF8A0826-F987-4207-A9EC-168C7E40E134}"/>
                </a:ext>
              </a:extLst>
            </p:cNvPr>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755;p51">
              <a:extLst>
                <a:ext uri="{FF2B5EF4-FFF2-40B4-BE49-F238E27FC236}">
                  <a16:creationId xmlns:a16="http://schemas.microsoft.com/office/drawing/2014/main" id="{42677A38-F2FD-47D9-A132-1E9D309045CA}"/>
                </a:ext>
              </a:extLst>
            </p:cNvPr>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756;p51">
              <a:extLst>
                <a:ext uri="{FF2B5EF4-FFF2-40B4-BE49-F238E27FC236}">
                  <a16:creationId xmlns:a16="http://schemas.microsoft.com/office/drawing/2014/main" id="{F5EFD8DA-4249-45EC-A194-60D9B863AA67}"/>
                </a:ext>
              </a:extLst>
            </p:cNvPr>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757;p51">
              <a:extLst>
                <a:ext uri="{FF2B5EF4-FFF2-40B4-BE49-F238E27FC236}">
                  <a16:creationId xmlns:a16="http://schemas.microsoft.com/office/drawing/2014/main" id="{04E05283-6FAD-43EB-B09E-B452FE9943DA}"/>
                </a:ext>
              </a:extLst>
            </p:cNvPr>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758;p51">
              <a:extLst>
                <a:ext uri="{FF2B5EF4-FFF2-40B4-BE49-F238E27FC236}">
                  <a16:creationId xmlns:a16="http://schemas.microsoft.com/office/drawing/2014/main" id="{2594F78F-314C-4F0C-8F33-DF5846615E41}"/>
                </a:ext>
              </a:extLst>
            </p:cNvPr>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759;p51">
              <a:extLst>
                <a:ext uri="{FF2B5EF4-FFF2-40B4-BE49-F238E27FC236}">
                  <a16:creationId xmlns:a16="http://schemas.microsoft.com/office/drawing/2014/main" id="{2B5709FD-D2B1-46F4-9456-B37DBC103DC1}"/>
                </a:ext>
              </a:extLst>
            </p:cNvPr>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760;p51">
              <a:extLst>
                <a:ext uri="{FF2B5EF4-FFF2-40B4-BE49-F238E27FC236}">
                  <a16:creationId xmlns:a16="http://schemas.microsoft.com/office/drawing/2014/main" id="{B9F3F050-2D6D-4EF1-820A-39D80D42B64D}"/>
                </a:ext>
              </a:extLst>
            </p:cNvPr>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761;p51">
              <a:extLst>
                <a:ext uri="{FF2B5EF4-FFF2-40B4-BE49-F238E27FC236}">
                  <a16:creationId xmlns:a16="http://schemas.microsoft.com/office/drawing/2014/main" id="{34E9F181-EB9E-4E03-BBE6-C19080B1A794}"/>
                </a:ext>
              </a:extLst>
            </p:cNvPr>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762;p51">
              <a:extLst>
                <a:ext uri="{FF2B5EF4-FFF2-40B4-BE49-F238E27FC236}">
                  <a16:creationId xmlns:a16="http://schemas.microsoft.com/office/drawing/2014/main" id="{027301C7-CF83-4189-A053-4F3C65E7E84A}"/>
                </a:ext>
              </a:extLst>
            </p:cNvPr>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763;p51">
              <a:extLst>
                <a:ext uri="{FF2B5EF4-FFF2-40B4-BE49-F238E27FC236}">
                  <a16:creationId xmlns:a16="http://schemas.microsoft.com/office/drawing/2014/main" id="{7EF20CF6-2661-499C-BF17-B46EB0CAB0C9}"/>
                </a:ext>
              </a:extLst>
            </p:cNvPr>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764;p51">
              <a:extLst>
                <a:ext uri="{FF2B5EF4-FFF2-40B4-BE49-F238E27FC236}">
                  <a16:creationId xmlns:a16="http://schemas.microsoft.com/office/drawing/2014/main" id="{60A040CF-69F5-44A4-A2A5-0057E4E9CE12}"/>
                </a:ext>
              </a:extLst>
            </p:cNvPr>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765;p51">
              <a:extLst>
                <a:ext uri="{FF2B5EF4-FFF2-40B4-BE49-F238E27FC236}">
                  <a16:creationId xmlns:a16="http://schemas.microsoft.com/office/drawing/2014/main" id="{AAD41059-0345-41AC-BEE2-E9A00F01263D}"/>
                </a:ext>
              </a:extLst>
            </p:cNvPr>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766;p51">
              <a:extLst>
                <a:ext uri="{FF2B5EF4-FFF2-40B4-BE49-F238E27FC236}">
                  <a16:creationId xmlns:a16="http://schemas.microsoft.com/office/drawing/2014/main" id="{72CD21EA-1E5A-4611-95E8-2480B01DC5E5}"/>
                </a:ext>
              </a:extLst>
            </p:cNvPr>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767;p51">
              <a:extLst>
                <a:ext uri="{FF2B5EF4-FFF2-40B4-BE49-F238E27FC236}">
                  <a16:creationId xmlns:a16="http://schemas.microsoft.com/office/drawing/2014/main" id="{3A3539DB-A85D-4D1D-AFED-D650816FE97E}"/>
                </a:ext>
              </a:extLst>
            </p:cNvPr>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768;p51">
              <a:extLst>
                <a:ext uri="{FF2B5EF4-FFF2-40B4-BE49-F238E27FC236}">
                  <a16:creationId xmlns:a16="http://schemas.microsoft.com/office/drawing/2014/main" id="{56A5AF12-426A-47DC-9D5A-C55FA95F346D}"/>
                </a:ext>
              </a:extLst>
            </p:cNvPr>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769;p51">
              <a:extLst>
                <a:ext uri="{FF2B5EF4-FFF2-40B4-BE49-F238E27FC236}">
                  <a16:creationId xmlns:a16="http://schemas.microsoft.com/office/drawing/2014/main" id="{35BA0583-1359-458D-B395-84EA1B49E9AC}"/>
                </a:ext>
              </a:extLst>
            </p:cNvPr>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770;p51">
              <a:extLst>
                <a:ext uri="{FF2B5EF4-FFF2-40B4-BE49-F238E27FC236}">
                  <a16:creationId xmlns:a16="http://schemas.microsoft.com/office/drawing/2014/main" id="{7C333A23-0998-4887-9641-399BD0545A4B}"/>
                </a:ext>
              </a:extLst>
            </p:cNvPr>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771;p51">
              <a:extLst>
                <a:ext uri="{FF2B5EF4-FFF2-40B4-BE49-F238E27FC236}">
                  <a16:creationId xmlns:a16="http://schemas.microsoft.com/office/drawing/2014/main" id="{C69097DB-920B-4F06-8571-BFA9145F7567}"/>
                </a:ext>
              </a:extLst>
            </p:cNvPr>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772;p51">
              <a:extLst>
                <a:ext uri="{FF2B5EF4-FFF2-40B4-BE49-F238E27FC236}">
                  <a16:creationId xmlns:a16="http://schemas.microsoft.com/office/drawing/2014/main" id="{640B3396-6915-43F6-87D6-4AE1B37EBBFF}"/>
                </a:ext>
              </a:extLst>
            </p:cNvPr>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773;p51">
              <a:extLst>
                <a:ext uri="{FF2B5EF4-FFF2-40B4-BE49-F238E27FC236}">
                  <a16:creationId xmlns:a16="http://schemas.microsoft.com/office/drawing/2014/main" id="{D0081B00-04EA-41C6-9F6C-EE9C9C48E58F}"/>
                </a:ext>
              </a:extLst>
            </p:cNvPr>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774;p51">
              <a:extLst>
                <a:ext uri="{FF2B5EF4-FFF2-40B4-BE49-F238E27FC236}">
                  <a16:creationId xmlns:a16="http://schemas.microsoft.com/office/drawing/2014/main" id="{A3F0CD45-1698-4AC8-AFEC-2524D399DC7C}"/>
                </a:ext>
              </a:extLst>
            </p:cNvPr>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775;p51">
              <a:extLst>
                <a:ext uri="{FF2B5EF4-FFF2-40B4-BE49-F238E27FC236}">
                  <a16:creationId xmlns:a16="http://schemas.microsoft.com/office/drawing/2014/main" id="{F553BED7-3BD2-4322-880C-56127664513B}"/>
                </a:ext>
              </a:extLst>
            </p:cNvPr>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776;p51">
              <a:extLst>
                <a:ext uri="{FF2B5EF4-FFF2-40B4-BE49-F238E27FC236}">
                  <a16:creationId xmlns:a16="http://schemas.microsoft.com/office/drawing/2014/main" id="{F1B0204F-73A4-49E8-81F8-F96472E58620}"/>
                </a:ext>
              </a:extLst>
            </p:cNvPr>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777;p51">
              <a:extLst>
                <a:ext uri="{FF2B5EF4-FFF2-40B4-BE49-F238E27FC236}">
                  <a16:creationId xmlns:a16="http://schemas.microsoft.com/office/drawing/2014/main" id="{C231174A-EFBE-484B-8C46-5FFA4A518CC2}"/>
                </a:ext>
              </a:extLst>
            </p:cNvPr>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778;p51">
              <a:extLst>
                <a:ext uri="{FF2B5EF4-FFF2-40B4-BE49-F238E27FC236}">
                  <a16:creationId xmlns:a16="http://schemas.microsoft.com/office/drawing/2014/main" id="{AEA43399-60C0-4229-A464-A621E1C7E2E3}"/>
                </a:ext>
              </a:extLst>
            </p:cNvPr>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779;p51">
              <a:extLst>
                <a:ext uri="{FF2B5EF4-FFF2-40B4-BE49-F238E27FC236}">
                  <a16:creationId xmlns:a16="http://schemas.microsoft.com/office/drawing/2014/main" id="{65C75DC0-1333-4AFA-923F-3E56AE6AD84F}"/>
                </a:ext>
              </a:extLst>
            </p:cNvPr>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780;p51">
              <a:extLst>
                <a:ext uri="{FF2B5EF4-FFF2-40B4-BE49-F238E27FC236}">
                  <a16:creationId xmlns:a16="http://schemas.microsoft.com/office/drawing/2014/main" id="{FF93C1CD-97A6-4941-86B2-6123FC04C76E}"/>
                </a:ext>
              </a:extLst>
            </p:cNvPr>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781;p51">
              <a:extLst>
                <a:ext uri="{FF2B5EF4-FFF2-40B4-BE49-F238E27FC236}">
                  <a16:creationId xmlns:a16="http://schemas.microsoft.com/office/drawing/2014/main" id="{BAF8C9A2-D42F-48B6-A6A3-564BC5B45F13}"/>
                </a:ext>
              </a:extLst>
            </p:cNvPr>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782;p51">
              <a:extLst>
                <a:ext uri="{FF2B5EF4-FFF2-40B4-BE49-F238E27FC236}">
                  <a16:creationId xmlns:a16="http://schemas.microsoft.com/office/drawing/2014/main" id="{5B80C672-CE99-4813-AFDC-6B67A82B4C17}"/>
                </a:ext>
              </a:extLst>
            </p:cNvPr>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783;p51">
              <a:extLst>
                <a:ext uri="{FF2B5EF4-FFF2-40B4-BE49-F238E27FC236}">
                  <a16:creationId xmlns:a16="http://schemas.microsoft.com/office/drawing/2014/main" id="{ECB9FAF2-1BBE-4AE7-9075-918C6DFC18A9}"/>
                </a:ext>
              </a:extLst>
            </p:cNvPr>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784;p51">
              <a:extLst>
                <a:ext uri="{FF2B5EF4-FFF2-40B4-BE49-F238E27FC236}">
                  <a16:creationId xmlns:a16="http://schemas.microsoft.com/office/drawing/2014/main" id="{98A60D39-B23C-4014-9132-940B08A8BCB0}"/>
                </a:ext>
              </a:extLst>
            </p:cNvPr>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785;p51">
              <a:extLst>
                <a:ext uri="{FF2B5EF4-FFF2-40B4-BE49-F238E27FC236}">
                  <a16:creationId xmlns:a16="http://schemas.microsoft.com/office/drawing/2014/main" id="{B342F2C5-497B-45D7-AB4E-02D5F97EA68A}"/>
                </a:ext>
              </a:extLst>
            </p:cNvPr>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786;p51">
              <a:extLst>
                <a:ext uri="{FF2B5EF4-FFF2-40B4-BE49-F238E27FC236}">
                  <a16:creationId xmlns:a16="http://schemas.microsoft.com/office/drawing/2014/main" id="{6FE687F4-ACB2-4C94-8715-BE3E48323CAF}"/>
                </a:ext>
              </a:extLst>
            </p:cNvPr>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787;p51">
              <a:extLst>
                <a:ext uri="{FF2B5EF4-FFF2-40B4-BE49-F238E27FC236}">
                  <a16:creationId xmlns:a16="http://schemas.microsoft.com/office/drawing/2014/main" id="{C5E00C1A-A3C6-4997-BF75-1E3C14A07879}"/>
                </a:ext>
              </a:extLst>
            </p:cNvPr>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788;p51">
              <a:extLst>
                <a:ext uri="{FF2B5EF4-FFF2-40B4-BE49-F238E27FC236}">
                  <a16:creationId xmlns:a16="http://schemas.microsoft.com/office/drawing/2014/main" id="{85EC39BF-2BF7-49F8-BD2F-7C2DF39DAA9F}"/>
                </a:ext>
              </a:extLst>
            </p:cNvPr>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789;p51">
              <a:extLst>
                <a:ext uri="{FF2B5EF4-FFF2-40B4-BE49-F238E27FC236}">
                  <a16:creationId xmlns:a16="http://schemas.microsoft.com/office/drawing/2014/main" id="{BBD7AA9B-1BAA-4F7B-A0C6-670B3CAAAB25}"/>
                </a:ext>
              </a:extLst>
            </p:cNvPr>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790;p51">
              <a:extLst>
                <a:ext uri="{FF2B5EF4-FFF2-40B4-BE49-F238E27FC236}">
                  <a16:creationId xmlns:a16="http://schemas.microsoft.com/office/drawing/2014/main" id="{E2B78375-CABD-407C-9B30-09D398B321E5}"/>
                </a:ext>
              </a:extLst>
            </p:cNvPr>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791;p51">
              <a:extLst>
                <a:ext uri="{FF2B5EF4-FFF2-40B4-BE49-F238E27FC236}">
                  <a16:creationId xmlns:a16="http://schemas.microsoft.com/office/drawing/2014/main" id="{7B9A8464-A905-4F78-9715-BB5DA43BB83A}"/>
                </a:ext>
              </a:extLst>
            </p:cNvPr>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792;p51">
              <a:extLst>
                <a:ext uri="{FF2B5EF4-FFF2-40B4-BE49-F238E27FC236}">
                  <a16:creationId xmlns:a16="http://schemas.microsoft.com/office/drawing/2014/main" id="{EF1FD65D-43BC-45C5-A2D7-EE789F30C4FA}"/>
                </a:ext>
              </a:extLst>
            </p:cNvPr>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793;p51">
              <a:extLst>
                <a:ext uri="{FF2B5EF4-FFF2-40B4-BE49-F238E27FC236}">
                  <a16:creationId xmlns:a16="http://schemas.microsoft.com/office/drawing/2014/main" id="{3269AA9B-2D66-47FE-801E-C51B4C39515A}"/>
                </a:ext>
              </a:extLst>
            </p:cNvPr>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794;p51">
              <a:extLst>
                <a:ext uri="{FF2B5EF4-FFF2-40B4-BE49-F238E27FC236}">
                  <a16:creationId xmlns:a16="http://schemas.microsoft.com/office/drawing/2014/main" id="{1B0FFF64-3395-42B6-9F9C-8AEB1C491B77}"/>
                </a:ext>
              </a:extLst>
            </p:cNvPr>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795;p51">
              <a:extLst>
                <a:ext uri="{FF2B5EF4-FFF2-40B4-BE49-F238E27FC236}">
                  <a16:creationId xmlns:a16="http://schemas.microsoft.com/office/drawing/2014/main" id="{6657E750-90C8-4B0F-A2D3-1C19F63DFC1A}"/>
                </a:ext>
              </a:extLst>
            </p:cNvPr>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796;p51">
              <a:extLst>
                <a:ext uri="{FF2B5EF4-FFF2-40B4-BE49-F238E27FC236}">
                  <a16:creationId xmlns:a16="http://schemas.microsoft.com/office/drawing/2014/main" id="{B44E1231-73A4-41D1-8B6E-5ADD121D9F32}"/>
                </a:ext>
              </a:extLst>
            </p:cNvPr>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797;p51">
              <a:extLst>
                <a:ext uri="{FF2B5EF4-FFF2-40B4-BE49-F238E27FC236}">
                  <a16:creationId xmlns:a16="http://schemas.microsoft.com/office/drawing/2014/main" id="{E4ECDD9F-32DB-4357-ABD9-F395F3728DAD}"/>
                </a:ext>
              </a:extLst>
            </p:cNvPr>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798;p51">
              <a:extLst>
                <a:ext uri="{FF2B5EF4-FFF2-40B4-BE49-F238E27FC236}">
                  <a16:creationId xmlns:a16="http://schemas.microsoft.com/office/drawing/2014/main" id="{C06C3C3A-1D18-402C-8C03-1183E9D5EE90}"/>
                </a:ext>
              </a:extLst>
            </p:cNvPr>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799;p51">
              <a:extLst>
                <a:ext uri="{FF2B5EF4-FFF2-40B4-BE49-F238E27FC236}">
                  <a16:creationId xmlns:a16="http://schemas.microsoft.com/office/drawing/2014/main" id="{833097D1-C696-4B01-861D-889C5B679BAC}"/>
                </a:ext>
              </a:extLst>
            </p:cNvPr>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800;p51">
              <a:extLst>
                <a:ext uri="{FF2B5EF4-FFF2-40B4-BE49-F238E27FC236}">
                  <a16:creationId xmlns:a16="http://schemas.microsoft.com/office/drawing/2014/main" id="{607C585C-07A9-48FD-8101-DA499D9A439F}"/>
                </a:ext>
              </a:extLst>
            </p:cNvPr>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801;p51">
              <a:extLst>
                <a:ext uri="{FF2B5EF4-FFF2-40B4-BE49-F238E27FC236}">
                  <a16:creationId xmlns:a16="http://schemas.microsoft.com/office/drawing/2014/main" id="{489F7C4D-572B-45A3-952D-D8B83E57AE66}"/>
                </a:ext>
              </a:extLst>
            </p:cNvPr>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802;p51">
              <a:extLst>
                <a:ext uri="{FF2B5EF4-FFF2-40B4-BE49-F238E27FC236}">
                  <a16:creationId xmlns:a16="http://schemas.microsoft.com/office/drawing/2014/main" id="{00BC782B-ACAE-4E8D-B675-201815C5BF0C}"/>
                </a:ext>
              </a:extLst>
            </p:cNvPr>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803;p51">
              <a:extLst>
                <a:ext uri="{FF2B5EF4-FFF2-40B4-BE49-F238E27FC236}">
                  <a16:creationId xmlns:a16="http://schemas.microsoft.com/office/drawing/2014/main" id="{CD45E0E4-9022-4974-A021-4A7100E7B590}"/>
                </a:ext>
              </a:extLst>
            </p:cNvPr>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804;p51">
              <a:extLst>
                <a:ext uri="{FF2B5EF4-FFF2-40B4-BE49-F238E27FC236}">
                  <a16:creationId xmlns:a16="http://schemas.microsoft.com/office/drawing/2014/main" id="{997DF810-67B4-4903-93ED-B178D839CE2B}"/>
                </a:ext>
              </a:extLst>
            </p:cNvPr>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805;p51">
              <a:extLst>
                <a:ext uri="{FF2B5EF4-FFF2-40B4-BE49-F238E27FC236}">
                  <a16:creationId xmlns:a16="http://schemas.microsoft.com/office/drawing/2014/main" id="{87711A21-8C77-4966-8B03-C156D6F49BDF}"/>
                </a:ext>
              </a:extLst>
            </p:cNvPr>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806;p51">
              <a:extLst>
                <a:ext uri="{FF2B5EF4-FFF2-40B4-BE49-F238E27FC236}">
                  <a16:creationId xmlns:a16="http://schemas.microsoft.com/office/drawing/2014/main" id="{F2FE9A0C-71E2-474E-BB52-2B904C732534}"/>
                </a:ext>
              </a:extLst>
            </p:cNvPr>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807;p51">
              <a:extLst>
                <a:ext uri="{FF2B5EF4-FFF2-40B4-BE49-F238E27FC236}">
                  <a16:creationId xmlns:a16="http://schemas.microsoft.com/office/drawing/2014/main" id="{68F634EB-8A9C-49B0-9184-6FFE4E525751}"/>
                </a:ext>
              </a:extLst>
            </p:cNvPr>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808;p51">
              <a:extLst>
                <a:ext uri="{FF2B5EF4-FFF2-40B4-BE49-F238E27FC236}">
                  <a16:creationId xmlns:a16="http://schemas.microsoft.com/office/drawing/2014/main" id="{D926173A-BCC1-4F82-86C1-B5460E6C1F6F}"/>
                </a:ext>
              </a:extLst>
            </p:cNvPr>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809;p51">
              <a:extLst>
                <a:ext uri="{FF2B5EF4-FFF2-40B4-BE49-F238E27FC236}">
                  <a16:creationId xmlns:a16="http://schemas.microsoft.com/office/drawing/2014/main" id="{BF56890A-644F-4BF1-A994-7789A3321DC2}"/>
                </a:ext>
              </a:extLst>
            </p:cNvPr>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810;p51">
              <a:extLst>
                <a:ext uri="{FF2B5EF4-FFF2-40B4-BE49-F238E27FC236}">
                  <a16:creationId xmlns:a16="http://schemas.microsoft.com/office/drawing/2014/main" id="{D9152F56-FA64-45EE-A5D6-C4EAF462A996}"/>
                </a:ext>
              </a:extLst>
            </p:cNvPr>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811;p51">
              <a:extLst>
                <a:ext uri="{FF2B5EF4-FFF2-40B4-BE49-F238E27FC236}">
                  <a16:creationId xmlns:a16="http://schemas.microsoft.com/office/drawing/2014/main" id="{B1320168-E503-4828-9EB6-8FE16A8D79FB}"/>
                </a:ext>
              </a:extLst>
            </p:cNvPr>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812;p51">
              <a:extLst>
                <a:ext uri="{FF2B5EF4-FFF2-40B4-BE49-F238E27FC236}">
                  <a16:creationId xmlns:a16="http://schemas.microsoft.com/office/drawing/2014/main" id="{05F3D1CE-5866-4806-AE3C-B9841B7F9A62}"/>
                </a:ext>
              </a:extLst>
            </p:cNvPr>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813;p51">
              <a:extLst>
                <a:ext uri="{FF2B5EF4-FFF2-40B4-BE49-F238E27FC236}">
                  <a16:creationId xmlns:a16="http://schemas.microsoft.com/office/drawing/2014/main" id="{8C01AD81-A4E9-48DA-8D11-80CEFE937C4F}"/>
                </a:ext>
              </a:extLst>
            </p:cNvPr>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814;p51">
              <a:extLst>
                <a:ext uri="{FF2B5EF4-FFF2-40B4-BE49-F238E27FC236}">
                  <a16:creationId xmlns:a16="http://schemas.microsoft.com/office/drawing/2014/main" id="{2BE7AECD-8F7D-49B1-81D3-B86368CCF181}"/>
                </a:ext>
              </a:extLst>
            </p:cNvPr>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815;p51">
              <a:extLst>
                <a:ext uri="{FF2B5EF4-FFF2-40B4-BE49-F238E27FC236}">
                  <a16:creationId xmlns:a16="http://schemas.microsoft.com/office/drawing/2014/main" id="{FDE5B75D-A3FC-4F57-AFF7-DC8EB0657304}"/>
                </a:ext>
              </a:extLst>
            </p:cNvPr>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816;p51">
              <a:extLst>
                <a:ext uri="{FF2B5EF4-FFF2-40B4-BE49-F238E27FC236}">
                  <a16:creationId xmlns:a16="http://schemas.microsoft.com/office/drawing/2014/main" id="{86A71482-71F3-4DCE-8044-15EE06C1AF77}"/>
                </a:ext>
              </a:extLst>
            </p:cNvPr>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817;p51">
              <a:extLst>
                <a:ext uri="{FF2B5EF4-FFF2-40B4-BE49-F238E27FC236}">
                  <a16:creationId xmlns:a16="http://schemas.microsoft.com/office/drawing/2014/main" id="{5E4370CD-6D2E-478F-AE52-1C0A4DC8D8F1}"/>
                </a:ext>
              </a:extLst>
            </p:cNvPr>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818;p51">
              <a:extLst>
                <a:ext uri="{FF2B5EF4-FFF2-40B4-BE49-F238E27FC236}">
                  <a16:creationId xmlns:a16="http://schemas.microsoft.com/office/drawing/2014/main" id="{87D1D53D-F919-4ADF-8DBC-DA36DF2B7656}"/>
                </a:ext>
              </a:extLst>
            </p:cNvPr>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819;p51">
              <a:extLst>
                <a:ext uri="{FF2B5EF4-FFF2-40B4-BE49-F238E27FC236}">
                  <a16:creationId xmlns:a16="http://schemas.microsoft.com/office/drawing/2014/main" id="{31A24D0E-1948-4D26-B785-21C08DE82CC3}"/>
                </a:ext>
              </a:extLst>
            </p:cNvPr>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820;p51">
              <a:extLst>
                <a:ext uri="{FF2B5EF4-FFF2-40B4-BE49-F238E27FC236}">
                  <a16:creationId xmlns:a16="http://schemas.microsoft.com/office/drawing/2014/main" id="{195795A0-232D-4A5B-8CE1-31EEAE531255}"/>
                </a:ext>
              </a:extLst>
            </p:cNvPr>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821;p51">
              <a:extLst>
                <a:ext uri="{FF2B5EF4-FFF2-40B4-BE49-F238E27FC236}">
                  <a16:creationId xmlns:a16="http://schemas.microsoft.com/office/drawing/2014/main" id="{387C7346-2ABC-4055-95A1-BBD4288B9D55}"/>
                </a:ext>
              </a:extLst>
            </p:cNvPr>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822;p51">
              <a:extLst>
                <a:ext uri="{FF2B5EF4-FFF2-40B4-BE49-F238E27FC236}">
                  <a16:creationId xmlns:a16="http://schemas.microsoft.com/office/drawing/2014/main" id="{D6507E77-B5FA-48BC-94A0-413FF3DA527A}"/>
                </a:ext>
              </a:extLst>
            </p:cNvPr>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823;p51">
              <a:extLst>
                <a:ext uri="{FF2B5EF4-FFF2-40B4-BE49-F238E27FC236}">
                  <a16:creationId xmlns:a16="http://schemas.microsoft.com/office/drawing/2014/main" id="{CD1DC49A-9B58-4A2D-87BA-F0E725F4B750}"/>
                </a:ext>
              </a:extLst>
            </p:cNvPr>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824;p51">
              <a:extLst>
                <a:ext uri="{FF2B5EF4-FFF2-40B4-BE49-F238E27FC236}">
                  <a16:creationId xmlns:a16="http://schemas.microsoft.com/office/drawing/2014/main" id="{BE9D2939-E056-4644-9E02-BA312B4F0627}"/>
                </a:ext>
              </a:extLst>
            </p:cNvPr>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825;p51">
              <a:extLst>
                <a:ext uri="{FF2B5EF4-FFF2-40B4-BE49-F238E27FC236}">
                  <a16:creationId xmlns:a16="http://schemas.microsoft.com/office/drawing/2014/main" id="{BCF24AD8-B618-4161-813D-31728AB95C32}"/>
                </a:ext>
              </a:extLst>
            </p:cNvPr>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826;p51">
              <a:extLst>
                <a:ext uri="{FF2B5EF4-FFF2-40B4-BE49-F238E27FC236}">
                  <a16:creationId xmlns:a16="http://schemas.microsoft.com/office/drawing/2014/main" id="{E2AF855B-FC35-4ECA-A941-5E248EDE10B2}"/>
                </a:ext>
              </a:extLst>
            </p:cNvPr>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827;p51">
              <a:extLst>
                <a:ext uri="{FF2B5EF4-FFF2-40B4-BE49-F238E27FC236}">
                  <a16:creationId xmlns:a16="http://schemas.microsoft.com/office/drawing/2014/main" id="{3C7F2A93-1F0C-4E9E-A395-9AE3116CCE45}"/>
                </a:ext>
              </a:extLst>
            </p:cNvPr>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828;p51">
              <a:extLst>
                <a:ext uri="{FF2B5EF4-FFF2-40B4-BE49-F238E27FC236}">
                  <a16:creationId xmlns:a16="http://schemas.microsoft.com/office/drawing/2014/main" id="{75C3D84C-C3DC-4EC7-AC34-130C2677803B}"/>
                </a:ext>
              </a:extLst>
            </p:cNvPr>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829;p51">
              <a:extLst>
                <a:ext uri="{FF2B5EF4-FFF2-40B4-BE49-F238E27FC236}">
                  <a16:creationId xmlns:a16="http://schemas.microsoft.com/office/drawing/2014/main" id="{2E3223EC-247F-4BCC-9A49-F8B1AEB38487}"/>
                </a:ext>
              </a:extLst>
            </p:cNvPr>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830;p51">
              <a:extLst>
                <a:ext uri="{FF2B5EF4-FFF2-40B4-BE49-F238E27FC236}">
                  <a16:creationId xmlns:a16="http://schemas.microsoft.com/office/drawing/2014/main" id="{10EFB955-CFE0-4448-A324-FF25420F143F}"/>
                </a:ext>
              </a:extLst>
            </p:cNvPr>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831;p51">
              <a:extLst>
                <a:ext uri="{FF2B5EF4-FFF2-40B4-BE49-F238E27FC236}">
                  <a16:creationId xmlns:a16="http://schemas.microsoft.com/office/drawing/2014/main" id="{5F6CE7C7-50EC-478C-8D76-0A5BC84C12F1}"/>
                </a:ext>
              </a:extLst>
            </p:cNvPr>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832;p51">
              <a:extLst>
                <a:ext uri="{FF2B5EF4-FFF2-40B4-BE49-F238E27FC236}">
                  <a16:creationId xmlns:a16="http://schemas.microsoft.com/office/drawing/2014/main" id="{204A7FEF-EE7D-4065-930C-53CFE94DB037}"/>
                </a:ext>
              </a:extLst>
            </p:cNvPr>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833;p51">
              <a:extLst>
                <a:ext uri="{FF2B5EF4-FFF2-40B4-BE49-F238E27FC236}">
                  <a16:creationId xmlns:a16="http://schemas.microsoft.com/office/drawing/2014/main" id="{6BA5A69C-D39E-4967-A1D5-ED2431B0D02A}"/>
                </a:ext>
              </a:extLst>
            </p:cNvPr>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834;p51">
              <a:extLst>
                <a:ext uri="{FF2B5EF4-FFF2-40B4-BE49-F238E27FC236}">
                  <a16:creationId xmlns:a16="http://schemas.microsoft.com/office/drawing/2014/main" id="{B6C56385-6020-4700-9A53-8ABBA96141BB}"/>
                </a:ext>
              </a:extLst>
            </p:cNvPr>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835;p51">
              <a:extLst>
                <a:ext uri="{FF2B5EF4-FFF2-40B4-BE49-F238E27FC236}">
                  <a16:creationId xmlns:a16="http://schemas.microsoft.com/office/drawing/2014/main" id="{340CDEC4-6A7E-42BB-BDED-49CAD6C81FC8}"/>
                </a:ext>
              </a:extLst>
            </p:cNvPr>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36;p51">
              <a:extLst>
                <a:ext uri="{FF2B5EF4-FFF2-40B4-BE49-F238E27FC236}">
                  <a16:creationId xmlns:a16="http://schemas.microsoft.com/office/drawing/2014/main" id="{AEA8FBF4-37A1-40E3-AE18-FB3959EE3D23}"/>
                </a:ext>
              </a:extLst>
            </p:cNvPr>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37;p51">
              <a:extLst>
                <a:ext uri="{FF2B5EF4-FFF2-40B4-BE49-F238E27FC236}">
                  <a16:creationId xmlns:a16="http://schemas.microsoft.com/office/drawing/2014/main" id="{AA7AAF9A-5F22-4DBB-AB07-82CE4EF9368C}"/>
                </a:ext>
              </a:extLst>
            </p:cNvPr>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38;p51">
              <a:extLst>
                <a:ext uri="{FF2B5EF4-FFF2-40B4-BE49-F238E27FC236}">
                  <a16:creationId xmlns:a16="http://schemas.microsoft.com/office/drawing/2014/main" id="{858B3F58-6C55-43F6-84D7-0C537026314C}"/>
                </a:ext>
              </a:extLst>
            </p:cNvPr>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39;p51">
              <a:extLst>
                <a:ext uri="{FF2B5EF4-FFF2-40B4-BE49-F238E27FC236}">
                  <a16:creationId xmlns:a16="http://schemas.microsoft.com/office/drawing/2014/main" id="{2014272F-D427-42E5-A319-134202690888}"/>
                </a:ext>
              </a:extLst>
            </p:cNvPr>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40;p51">
              <a:extLst>
                <a:ext uri="{FF2B5EF4-FFF2-40B4-BE49-F238E27FC236}">
                  <a16:creationId xmlns:a16="http://schemas.microsoft.com/office/drawing/2014/main" id="{E7DA2276-4BC6-4DC6-99F7-F7B1FBB6A69C}"/>
                </a:ext>
              </a:extLst>
            </p:cNvPr>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41;p51">
              <a:extLst>
                <a:ext uri="{FF2B5EF4-FFF2-40B4-BE49-F238E27FC236}">
                  <a16:creationId xmlns:a16="http://schemas.microsoft.com/office/drawing/2014/main" id="{6C702997-CE56-43A3-9880-9CD2AD49EC5A}"/>
                </a:ext>
              </a:extLst>
            </p:cNvPr>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42;p51">
              <a:extLst>
                <a:ext uri="{FF2B5EF4-FFF2-40B4-BE49-F238E27FC236}">
                  <a16:creationId xmlns:a16="http://schemas.microsoft.com/office/drawing/2014/main" id="{9651933C-103A-451B-B3B0-6EFD1B11B559}"/>
                </a:ext>
              </a:extLst>
            </p:cNvPr>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43;p51">
              <a:extLst>
                <a:ext uri="{FF2B5EF4-FFF2-40B4-BE49-F238E27FC236}">
                  <a16:creationId xmlns:a16="http://schemas.microsoft.com/office/drawing/2014/main" id="{C82ECE33-28D6-4E9F-B288-DB4216A4C834}"/>
                </a:ext>
              </a:extLst>
            </p:cNvPr>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44;p51">
              <a:extLst>
                <a:ext uri="{FF2B5EF4-FFF2-40B4-BE49-F238E27FC236}">
                  <a16:creationId xmlns:a16="http://schemas.microsoft.com/office/drawing/2014/main" id="{1F033F2B-35FF-4D7F-A2ED-E41A3B4007F0}"/>
                </a:ext>
              </a:extLst>
            </p:cNvPr>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45;p51">
              <a:extLst>
                <a:ext uri="{FF2B5EF4-FFF2-40B4-BE49-F238E27FC236}">
                  <a16:creationId xmlns:a16="http://schemas.microsoft.com/office/drawing/2014/main" id="{D8F63E87-F2C7-419B-8296-E6FFCEF23B98}"/>
                </a:ext>
              </a:extLst>
            </p:cNvPr>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46;p51">
              <a:extLst>
                <a:ext uri="{FF2B5EF4-FFF2-40B4-BE49-F238E27FC236}">
                  <a16:creationId xmlns:a16="http://schemas.microsoft.com/office/drawing/2014/main" id="{A504CD83-9E95-402E-AB66-E678FF0B823F}"/>
                </a:ext>
              </a:extLst>
            </p:cNvPr>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47;p51">
              <a:extLst>
                <a:ext uri="{FF2B5EF4-FFF2-40B4-BE49-F238E27FC236}">
                  <a16:creationId xmlns:a16="http://schemas.microsoft.com/office/drawing/2014/main" id="{4596E864-693C-496D-9B1A-4906B818CD50}"/>
                </a:ext>
              </a:extLst>
            </p:cNvPr>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48;p51">
              <a:extLst>
                <a:ext uri="{FF2B5EF4-FFF2-40B4-BE49-F238E27FC236}">
                  <a16:creationId xmlns:a16="http://schemas.microsoft.com/office/drawing/2014/main" id="{09CF8FFB-7545-43B8-8466-348A289CA489}"/>
                </a:ext>
              </a:extLst>
            </p:cNvPr>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849;p51">
              <a:extLst>
                <a:ext uri="{FF2B5EF4-FFF2-40B4-BE49-F238E27FC236}">
                  <a16:creationId xmlns:a16="http://schemas.microsoft.com/office/drawing/2014/main" id="{C86DCD63-1E32-422C-85B2-09CB2E0D0D92}"/>
                </a:ext>
              </a:extLst>
            </p:cNvPr>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850;p51">
              <a:extLst>
                <a:ext uri="{FF2B5EF4-FFF2-40B4-BE49-F238E27FC236}">
                  <a16:creationId xmlns:a16="http://schemas.microsoft.com/office/drawing/2014/main" id="{1EE7935C-BDB8-4CA6-954A-A5A4F9A19230}"/>
                </a:ext>
              </a:extLst>
            </p:cNvPr>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851;p51">
              <a:extLst>
                <a:ext uri="{FF2B5EF4-FFF2-40B4-BE49-F238E27FC236}">
                  <a16:creationId xmlns:a16="http://schemas.microsoft.com/office/drawing/2014/main" id="{E1E291AD-396F-4427-81C2-87E598AFD3FC}"/>
                </a:ext>
              </a:extLst>
            </p:cNvPr>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852;p51">
              <a:extLst>
                <a:ext uri="{FF2B5EF4-FFF2-40B4-BE49-F238E27FC236}">
                  <a16:creationId xmlns:a16="http://schemas.microsoft.com/office/drawing/2014/main" id="{7B27675E-C0F4-4532-A43D-4E39052609E6}"/>
                </a:ext>
              </a:extLst>
            </p:cNvPr>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853;p51">
              <a:extLst>
                <a:ext uri="{FF2B5EF4-FFF2-40B4-BE49-F238E27FC236}">
                  <a16:creationId xmlns:a16="http://schemas.microsoft.com/office/drawing/2014/main" id="{639B3D55-F081-4334-8616-FC8E14298C91}"/>
                </a:ext>
              </a:extLst>
            </p:cNvPr>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854;p51">
              <a:extLst>
                <a:ext uri="{FF2B5EF4-FFF2-40B4-BE49-F238E27FC236}">
                  <a16:creationId xmlns:a16="http://schemas.microsoft.com/office/drawing/2014/main" id="{3AD105BF-D98C-4906-B492-EEF4358C6B8D}"/>
                </a:ext>
              </a:extLst>
            </p:cNvPr>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855;p51">
              <a:extLst>
                <a:ext uri="{FF2B5EF4-FFF2-40B4-BE49-F238E27FC236}">
                  <a16:creationId xmlns:a16="http://schemas.microsoft.com/office/drawing/2014/main" id="{1013D3A3-A725-4959-B5B6-36A782942AD2}"/>
                </a:ext>
              </a:extLst>
            </p:cNvPr>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856;p51">
              <a:extLst>
                <a:ext uri="{FF2B5EF4-FFF2-40B4-BE49-F238E27FC236}">
                  <a16:creationId xmlns:a16="http://schemas.microsoft.com/office/drawing/2014/main" id="{424EC8FC-92A2-4A37-9592-19E75944EC12}"/>
                </a:ext>
              </a:extLst>
            </p:cNvPr>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857;p51">
              <a:extLst>
                <a:ext uri="{FF2B5EF4-FFF2-40B4-BE49-F238E27FC236}">
                  <a16:creationId xmlns:a16="http://schemas.microsoft.com/office/drawing/2014/main" id="{325F60A2-E000-4CC8-9C74-862D53CB7A6F}"/>
                </a:ext>
              </a:extLst>
            </p:cNvPr>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858;p51">
              <a:extLst>
                <a:ext uri="{FF2B5EF4-FFF2-40B4-BE49-F238E27FC236}">
                  <a16:creationId xmlns:a16="http://schemas.microsoft.com/office/drawing/2014/main" id="{9D98C18B-2452-4F90-94F1-8990D256B00E}"/>
                </a:ext>
              </a:extLst>
            </p:cNvPr>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859;p51">
              <a:extLst>
                <a:ext uri="{FF2B5EF4-FFF2-40B4-BE49-F238E27FC236}">
                  <a16:creationId xmlns:a16="http://schemas.microsoft.com/office/drawing/2014/main" id="{15394C99-C2F2-4C50-BB89-FEDABEB35411}"/>
                </a:ext>
              </a:extLst>
            </p:cNvPr>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860;p51">
              <a:extLst>
                <a:ext uri="{FF2B5EF4-FFF2-40B4-BE49-F238E27FC236}">
                  <a16:creationId xmlns:a16="http://schemas.microsoft.com/office/drawing/2014/main" id="{10531715-5DCD-43B2-8A28-AAC8DD4BF131}"/>
                </a:ext>
              </a:extLst>
            </p:cNvPr>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861;p51">
              <a:extLst>
                <a:ext uri="{FF2B5EF4-FFF2-40B4-BE49-F238E27FC236}">
                  <a16:creationId xmlns:a16="http://schemas.microsoft.com/office/drawing/2014/main" id="{2067204A-6E5B-4145-8094-395C05789420}"/>
                </a:ext>
              </a:extLst>
            </p:cNvPr>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2;p51">
              <a:extLst>
                <a:ext uri="{FF2B5EF4-FFF2-40B4-BE49-F238E27FC236}">
                  <a16:creationId xmlns:a16="http://schemas.microsoft.com/office/drawing/2014/main" id="{7DF128A7-F8D2-4F3B-AE14-46B690092130}"/>
                </a:ext>
              </a:extLst>
            </p:cNvPr>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63;p51">
              <a:extLst>
                <a:ext uri="{FF2B5EF4-FFF2-40B4-BE49-F238E27FC236}">
                  <a16:creationId xmlns:a16="http://schemas.microsoft.com/office/drawing/2014/main" id="{D0A30E86-359F-4D1A-B517-B25389B4683D}"/>
                </a:ext>
              </a:extLst>
            </p:cNvPr>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64;p51">
              <a:extLst>
                <a:ext uri="{FF2B5EF4-FFF2-40B4-BE49-F238E27FC236}">
                  <a16:creationId xmlns:a16="http://schemas.microsoft.com/office/drawing/2014/main" id="{C141BABC-79D5-4950-8E99-5102ECC1D1BD}"/>
                </a:ext>
              </a:extLst>
            </p:cNvPr>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5;p51">
              <a:extLst>
                <a:ext uri="{FF2B5EF4-FFF2-40B4-BE49-F238E27FC236}">
                  <a16:creationId xmlns:a16="http://schemas.microsoft.com/office/drawing/2014/main" id="{BCFE838D-01A3-4FDE-AAD5-95AB201040C5}"/>
                </a:ext>
              </a:extLst>
            </p:cNvPr>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66;p51">
              <a:extLst>
                <a:ext uri="{FF2B5EF4-FFF2-40B4-BE49-F238E27FC236}">
                  <a16:creationId xmlns:a16="http://schemas.microsoft.com/office/drawing/2014/main" id="{6ECD980E-BB45-4DC9-A19F-4A56A6B3A1C4}"/>
                </a:ext>
              </a:extLst>
            </p:cNvPr>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67;p51">
              <a:extLst>
                <a:ext uri="{FF2B5EF4-FFF2-40B4-BE49-F238E27FC236}">
                  <a16:creationId xmlns:a16="http://schemas.microsoft.com/office/drawing/2014/main" id="{B0D7778D-FBE1-4FCE-AF83-675D0E0AADEB}"/>
                </a:ext>
              </a:extLst>
            </p:cNvPr>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8;p51">
              <a:extLst>
                <a:ext uri="{FF2B5EF4-FFF2-40B4-BE49-F238E27FC236}">
                  <a16:creationId xmlns:a16="http://schemas.microsoft.com/office/drawing/2014/main" id="{658D08E9-B3CB-48C6-A60C-EA35DE5800B3}"/>
                </a:ext>
              </a:extLst>
            </p:cNvPr>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69;p51">
              <a:extLst>
                <a:ext uri="{FF2B5EF4-FFF2-40B4-BE49-F238E27FC236}">
                  <a16:creationId xmlns:a16="http://schemas.microsoft.com/office/drawing/2014/main" id="{C99F3EF5-F0DE-4B81-8EEC-05D0088E05CD}"/>
                </a:ext>
              </a:extLst>
            </p:cNvPr>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70;p51">
              <a:extLst>
                <a:ext uri="{FF2B5EF4-FFF2-40B4-BE49-F238E27FC236}">
                  <a16:creationId xmlns:a16="http://schemas.microsoft.com/office/drawing/2014/main" id="{02F249D5-904D-4AD0-8E86-3C4EAB7DBE5F}"/>
                </a:ext>
              </a:extLst>
            </p:cNvPr>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71;p51">
              <a:extLst>
                <a:ext uri="{FF2B5EF4-FFF2-40B4-BE49-F238E27FC236}">
                  <a16:creationId xmlns:a16="http://schemas.microsoft.com/office/drawing/2014/main" id="{4940DD14-ED81-42AB-B6AD-8332029E56CA}"/>
                </a:ext>
              </a:extLst>
            </p:cNvPr>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2;p51">
              <a:extLst>
                <a:ext uri="{FF2B5EF4-FFF2-40B4-BE49-F238E27FC236}">
                  <a16:creationId xmlns:a16="http://schemas.microsoft.com/office/drawing/2014/main" id="{71AAE067-4F16-446C-AEEC-68854CC0F262}"/>
                </a:ext>
              </a:extLst>
            </p:cNvPr>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3;p51">
              <a:extLst>
                <a:ext uri="{FF2B5EF4-FFF2-40B4-BE49-F238E27FC236}">
                  <a16:creationId xmlns:a16="http://schemas.microsoft.com/office/drawing/2014/main" id="{215C7166-7CFB-4EE9-8555-2506D995D485}"/>
                </a:ext>
              </a:extLst>
            </p:cNvPr>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4;p51">
              <a:extLst>
                <a:ext uri="{FF2B5EF4-FFF2-40B4-BE49-F238E27FC236}">
                  <a16:creationId xmlns:a16="http://schemas.microsoft.com/office/drawing/2014/main" id="{150E68FE-E008-4337-A2A9-003760FBC0BF}"/>
                </a:ext>
              </a:extLst>
            </p:cNvPr>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75;p51">
              <a:extLst>
                <a:ext uri="{FF2B5EF4-FFF2-40B4-BE49-F238E27FC236}">
                  <a16:creationId xmlns:a16="http://schemas.microsoft.com/office/drawing/2014/main" id="{00B4A575-92D9-4437-8000-FD38D7745456}"/>
                </a:ext>
              </a:extLst>
            </p:cNvPr>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76;p51">
              <a:extLst>
                <a:ext uri="{FF2B5EF4-FFF2-40B4-BE49-F238E27FC236}">
                  <a16:creationId xmlns:a16="http://schemas.microsoft.com/office/drawing/2014/main" id="{F756F7E8-FFD4-4E32-811B-6746B23138F5}"/>
                </a:ext>
              </a:extLst>
            </p:cNvPr>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7;p51">
              <a:extLst>
                <a:ext uri="{FF2B5EF4-FFF2-40B4-BE49-F238E27FC236}">
                  <a16:creationId xmlns:a16="http://schemas.microsoft.com/office/drawing/2014/main" id="{5B8B4BD7-F342-436A-A5F7-777DB1C8EA42}"/>
                </a:ext>
              </a:extLst>
            </p:cNvPr>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8;p51">
              <a:extLst>
                <a:ext uri="{FF2B5EF4-FFF2-40B4-BE49-F238E27FC236}">
                  <a16:creationId xmlns:a16="http://schemas.microsoft.com/office/drawing/2014/main" id="{FACC40BB-49F3-4FAE-91A2-8F9DAE98E042}"/>
                </a:ext>
              </a:extLst>
            </p:cNvPr>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79;p51">
              <a:extLst>
                <a:ext uri="{FF2B5EF4-FFF2-40B4-BE49-F238E27FC236}">
                  <a16:creationId xmlns:a16="http://schemas.microsoft.com/office/drawing/2014/main" id="{B0FC3C8A-2A6B-42AA-8901-D47FCC75610B}"/>
                </a:ext>
              </a:extLst>
            </p:cNvPr>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80;p51">
              <a:extLst>
                <a:ext uri="{FF2B5EF4-FFF2-40B4-BE49-F238E27FC236}">
                  <a16:creationId xmlns:a16="http://schemas.microsoft.com/office/drawing/2014/main" id="{84D0042F-F2BC-4861-A148-029F6F509442}"/>
                </a:ext>
              </a:extLst>
            </p:cNvPr>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81;p51">
              <a:extLst>
                <a:ext uri="{FF2B5EF4-FFF2-40B4-BE49-F238E27FC236}">
                  <a16:creationId xmlns:a16="http://schemas.microsoft.com/office/drawing/2014/main" id="{70259A2B-5CBF-4E77-8FF8-E2C61DF59CC2}"/>
                </a:ext>
              </a:extLst>
            </p:cNvPr>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2;p51">
              <a:extLst>
                <a:ext uri="{FF2B5EF4-FFF2-40B4-BE49-F238E27FC236}">
                  <a16:creationId xmlns:a16="http://schemas.microsoft.com/office/drawing/2014/main" id="{317441C8-6171-4205-9B5A-8F528A774F8C}"/>
                </a:ext>
              </a:extLst>
            </p:cNvPr>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3;p51">
              <a:extLst>
                <a:ext uri="{FF2B5EF4-FFF2-40B4-BE49-F238E27FC236}">
                  <a16:creationId xmlns:a16="http://schemas.microsoft.com/office/drawing/2014/main" id="{EA16891D-963B-46A9-8BB7-93D39E242C00}"/>
                </a:ext>
              </a:extLst>
            </p:cNvPr>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4;p51">
              <a:extLst>
                <a:ext uri="{FF2B5EF4-FFF2-40B4-BE49-F238E27FC236}">
                  <a16:creationId xmlns:a16="http://schemas.microsoft.com/office/drawing/2014/main" id="{11DFE553-5638-4787-8BAC-49826F3A1425}"/>
                </a:ext>
              </a:extLst>
            </p:cNvPr>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5;p51">
              <a:extLst>
                <a:ext uri="{FF2B5EF4-FFF2-40B4-BE49-F238E27FC236}">
                  <a16:creationId xmlns:a16="http://schemas.microsoft.com/office/drawing/2014/main" id="{82C4FB4B-A42D-4DAD-99DA-488E6DF31D09}"/>
                </a:ext>
              </a:extLst>
            </p:cNvPr>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6;p51">
              <a:extLst>
                <a:ext uri="{FF2B5EF4-FFF2-40B4-BE49-F238E27FC236}">
                  <a16:creationId xmlns:a16="http://schemas.microsoft.com/office/drawing/2014/main" id="{C437299D-D86C-44E2-A5AA-C09C23A06302}"/>
                </a:ext>
              </a:extLst>
            </p:cNvPr>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7;p51">
              <a:extLst>
                <a:ext uri="{FF2B5EF4-FFF2-40B4-BE49-F238E27FC236}">
                  <a16:creationId xmlns:a16="http://schemas.microsoft.com/office/drawing/2014/main" id="{5CA5267E-FAFE-40ED-91C9-840B415C0A75}"/>
                </a:ext>
              </a:extLst>
            </p:cNvPr>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8;p51">
              <a:extLst>
                <a:ext uri="{FF2B5EF4-FFF2-40B4-BE49-F238E27FC236}">
                  <a16:creationId xmlns:a16="http://schemas.microsoft.com/office/drawing/2014/main" id="{52D2B897-24EE-4A4D-919A-5D90EC68F05E}"/>
                </a:ext>
              </a:extLst>
            </p:cNvPr>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89;p51">
              <a:extLst>
                <a:ext uri="{FF2B5EF4-FFF2-40B4-BE49-F238E27FC236}">
                  <a16:creationId xmlns:a16="http://schemas.microsoft.com/office/drawing/2014/main" id="{A7FAC457-057F-4B97-B1DB-E8AF177D4B02}"/>
                </a:ext>
              </a:extLst>
            </p:cNvPr>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890;p51">
              <a:extLst>
                <a:ext uri="{FF2B5EF4-FFF2-40B4-BE49-F238E27FC236}">
                  <a16:creationId xmlns:a16="http://schemas.microsoft.com/office/drawing/2014/main" id="{D28FCE56-B1B4-40C4-B203-B63D37E3F4FB}"/>
                </a:ext>
              </a:extLst>
            </p:cNvPr>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891;p51">
              <a:extLst>
                <a:ext uri="{FF2B5EF4-FFF2-40B4-BE49-F238E27FC236}">
                  <a16:creationId xmlns:a16="http://schemas.microsoft.com/office/drawing/2014/main" id="{8C127924-0C40-4096-93C6-9A4FB819D82B}"/>
                </a:ext>
              </a:extLst>
            </p:cNvPr>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2;p51">
              <a:extLst>
                <a:ext uri="{FF2B5EF4-FFF2-40B4-BE49-F238E27FC236}">
                  <a16:creationId xmlns:a16="http://schemas.microsoft.com/office/drawing/2014/main" id="{86703296-5B13-4FEA-AE10-55A664809701}"/>
                </a:ext>
              </a:extLst>
            </p:cNvPr>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3;p51">
              <a:extLst>
                <a:ext uri="{FF2B5EF4-FFF2-40B4-BE49-F238E27FC236}">
                  <a16:creationId xmlns:a16="http://schemas.microsoft.com/office/drawing/2014/main" id="{C039C6AF-55CB-45D7-863E-608A1826966A}"/>
                </a:ext>
              </a:extLst>
            </p:cNvPr>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4;p51">
              <a:extLst>
                <a:ext uri="{FF2B5EF4-FFF2-40B4-BE49-F238E27FC236}">
                  <a16:creationId xmlns:a16="http://schemas.microsoft.com/office/drawing/2014/main" id="{1FFC2CF1-D610-4BE0-A361-E9B6884BD290}"/>
                </a:ext>
              </a:extLst>
            </p:cNvPr>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5;p51">
              <a:extLst>
                <a:ext uri="{FF2B5EF4-FFF2-40B4-BE49-F238E27FC236}">
                  <a16:creationId xmlns:a16="http://schemas.microsoft.com/office/drawing/2014/main" id="{ED4C4AD1-B2C1-4103-B27A-9095E2DF44C2}"/>
                </a:ext>
              </a:extLst>
            </p:cNvPr>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6;p51">
              <a:extLst>
                <a:ext uri="{FF2B5EF4-FFF2-40B4-BE49-F238E27FC236}">
                  <a16:creationId xmlns:a16="http://schemas.microsoft.com/office/drawing/2014/main" id="{50C723E9-064C-4A64-81F4-E362A43950D5}"/>
                </a:ext>
              </a:extLst>
            </p:cNvPr>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7;p51">
              <a:extLst>
                <a:ext uri="{FF2B5EF4-FFF2-40B4-BE49-F238E27FC236}">
                  <a16:creationId xmlns:a16="http://schemas.microsoft.com/office/drawing/2014/main" id="{7DE6E46B-660A-4A00-933B-B3CE232390C0}"/>
                </a:ext>
              </a:extLst>
            </p:cNvPr>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8;p51">
              <a:extLst>
                <a:ext uri="{FF2B5EF4-FFF2-40B4-BE49-F238E27FC236}">
                  <a16:creationId xmlns:a16="http://schemas.microsoft.com/office/drawing/2014/main" id="{9E6C5DEF-8CA2-4B33-8A57-DC1B431FE134}"/>
                </a:ext>
              </a:extLst>
            </p:cNvPr>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899;p51">
              <a:extLst>
                <a:ext uri="{FF2B5EF4-FFF2-40B4-BE49-F238E27FC236}">
                  <a16:creationId xmlns:a16="http://schemas.microsoft.com/office/drawing/2014/main" id="{70EC6F3D-63B0-4D52-83E9-322824BB8B7F}"/>
                </a:ext>
              </a:extLst>
            </p:cNvPr>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900;p51">
              <a:extLst>
                <a:ext uri="{FF2B5EF4-FFF2-40B4-BE49-F238E27FC236}">
                  <a16:creationId xmlns:a16="http://schemas.microsoft.com/office/drawing/2014/main" id="{9D3DF411-0AAF-4FAE-B8E1-B04715BE98BB}"/>
                </a:ext>
              </a:extLst>
            </p:cNvPr>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901;p51">
              <a:extLst>
                <a:ext uri="{FF2B5EF4-FFF2-40B4-BE49-F238E27FC236}">
                  <a16:creationId xmlns:a16="http://schemas.microsoft.com/office/drawing/2014/main" id="{49F8A52C-CC24-4FEB-805E-E3A4FC8C9C73}"/>
                </a:ext>
              </a:extLst>
            </p:cNvPr>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2;p51">
              <a:extLst>
                <a:ext uri="{FF2B5EF4-FFF2-40B4-BE49-F238E27FC236}">
                  <a16:creationId xmlns:a16="http://schemas.microsoft.com/office/drawing/2014/main" id="{C253D598-B937-4524-A91F-C82A0A248D74}"/>
                </a:ext>
              </a:extLst>
            </p:cNvPr>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3;p51">
              <a:extLst>
                <a:ext uri="{FF2B5EF4-FFF2-40B4-BE49-F238E27FC236}">
                  <a16:creationId xmlns:a16="http://schemas.microsoft.com/office/drawing/2014/main" id="{B3A77450-96E9-462A-B139-B38DE998CA12}"/>
                </a:ext>
              </a:extLst>
            </p:cNvPr>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4;p51">
              <a:extLst>
                <a:ext uri="{FF2B5EF4-FFF2-40B4-BE49-F238E27FC236}">
                  <a16:creationId xmlns:a16="http://schemas.microsoft.com/office/drawing/2014/main" id="{312697DF-4A7F-4B03-B0B7-A095B6B880B8}"/>
                </a:ext>
              </a:extLst>
            </p:cNvPr>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5;p51">
              <a:extLst>
                <a:ext uri="{FF2B5EF4-FFF2-40B4-BE49-F238E27FC236}">
                  <a16:creationId xmlns:a16="http://schemas.microsoft.com/office/drawing/2014/main" id="{D9C45C07-E442-445D-B0B8-FFE407DB60B4}"/>
                </a:ext>
              </a:extLst>
            </p:cNvPr>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6;p51">
              <a:extLst>
                <a:ext uri="{FF2B5EF4-FFF2-40B4-BE49-F238E27FC236}">
                  <a16:creationId xmlns:a16="http://schemas.microsoft.com/office/drawing/2014/main" id="{C0DB9417-F741-4AC7-838B-A173D6F46CBA}"/>
                </a:ext>
              </a:extLst>
            </p:cNvPr>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7;p51">
              <a:extLst>
                <a:ext uri="{FF2B5EF4-FFF2-40B4-BE49-F238E27FC236}">
                  <a16:creationId xmlns:a16="http://schemas.microsoft.com/office/drawing/2014/main" id="{788617D3-2A2B-43D1-BAF8-03BB0FBD66EE}"/>
                </a:ext>
              </a:extLst>
            </p:cNvPr>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8;p51">
              <a:extLst>
                <a:ext uri="{FF2B5EF4-FFF2-40B4-BE49-F238E27FC236}">
                  <a16:creationId xmlns:a16="http://schemas.microsoft.com/office/drawing/2014/main" id="{A9AE1B84-4B76-451A-A9EE-145252C4B382}"/>
                </a:ext>
              </a:extLst>
            </p:cNvPr>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09;p51">
              <a:extLst>
                <a:ext uri="{FF2B5EF4-FFF2-40B4-BE49-F238E27FC236}">
                  <a16:creationId xmlns:a16="http://schemas.microsoft.com/office/drawing/2014/main" id="{5711F7A9-2F0D-4203-9EA6-BFEA6F7AAB7B}"/>
                </a:ext>
              </a:extLst>
            </p:cNvPr>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10;p51">
              <a:extLst>
                <a:ext uri="{FF2B5EF4-FFF2-40B4-BE49-F238E27FC236}">
                  <a16:creationId xmlns:a16="http://schemas.microsoft.com/office/drawing/2014/main" id="{0B1513D5-41D1-423E-9E66-CB69F752BA5F}"/>
                </a:ext>
              </a:extLst>
            </p:cNvPr>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11;p51">
              <a:extLst>
                <a:ext uri="{FF2B5EF4-FFF2-40B4-BE49-F238E27FC236}">
                  <a16:creationId xmlns:a16="http://schemas.microsoft.com/office/drawing/2014/main" id="{A5F3236E-4660-4503-9D10-A5934FDEE33F}"/>
                </a:ext>
              </a:extLst>
            </p:cNvPr>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2;p51">
              <a:extLst>
                <a:ext uri="{FF2B5EF4-FFF2-40B4-BE49-F238E27FC236}">
                  <a16:creationId xmlns:a16="http://schemas.microsoft.com/office/drawing/2014/main" id="{068FBDD1-B424-4CB0-A1CB-E4D00CB8A9C8}"/>
                </a:ext>
              </a:extLst>
            </p:cNvPr>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3;p51">
              <a:extLst>
                <a:ext uri="{FF2B5EF4-FFF2-40B4-BE49-F238E27FC236}">
                  <a16:creationId xmlns:a16="http://schemas.microsoft.com/office/drawing/2014/main" id="{4B7F2958-E26F-417E-B58F-5D7A5DD0ECE6}"/>
                </a:ext>
              </a:extLst>
            </p:cNvPr>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4;p51">
              <a:extLst>
                <a:ext uri="{FF2B5EF4-FFF2-40B4-BE49-F238E27FC236}">
                  <a16:creationId xmlns:a16="http://schemas.microsoft.com/office/drawing/2014/main" id="{1EE6B6B8-9F63-495A-ABDF-C08CAC07CC07}"/>
                </a:ext>
              </a:extLst>
            </p:cNvPr>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915;p51">
              <a:extLst>
                <a:ext uri="{FF2B5EF4-FFF2-40B4-BE49-F238E27FC236}">
                  <a16:creationId xmlns:a16="http://schemas.microsoft.com/office/drawing/2014/main" id="{21F53A00-E11F-4741-948C-4C8347691403}"/>
                </a:ext>
              </a:extLst>
            </p:cNvPr>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916;p51">
              <a:extLst>
                <a:ext uri="{FF2B5EF4-FFF2-40B4-BE49-F238E27FC236}">
                  <a16:creationId xmlns:a16="http://schemas.microsoft.com/office/drawing/2014/main" id="{2B3FECB1-D8A5-47D6-BA45-C3CB1F46210B}"/>
                </a:ext>
              </a:extLst>
            </p:cNvPr>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917;p51">
              <a:extLst>
                <a:ext uri="{FF2B5EF4-FFF2-40B4-BE49-F238E27FC236}">
                  <a16:creationId xmlns:a16="http://schemas.microsoft.com/office/drawing/2014/main" id="{5E2EDFD3-00F0-4C46-85AE-E37A19562B31}"/>
                </a:ext>
              </a:extLst>
            </p:cNvPr>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918;p51">
              <a:extLst>
                <a:ext uri="{FF2B5EF4-FFF2-40B4-BE49-F238E27FC236}">
                  <a16:creationId xmlns:a16="http://schemas.microsoft.com/office/drawing/2014/main" id="{1EA50D8D-3889-43A2-A858-15AFD73327A7}"/>
                </a:ext>
              </a:extLst>
            </p:cNvPr>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919;p51">
              <a:extLst>
                <a:ext uri="{FF2B5EF4-FFF2-40B4-BE49-F238E27FC236}">
                  <a16:creationId xmlns:a16="http://schemas.microsoft.com/office/drawing/2014/main" id="{0E94F44F-83FE-4ABE-AAB1-0CB236721C75}"/>
                </a:ext>
              </a:extLst>
            </p:cNvPr>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20;p51">
              <a:extLst>
                <a:ext uri="{FF2B5EF4-FFF2-40B4-BE49-F238E27FC236}">
                  <a16:creationId xmlns:a16="http://schemas.microsoft.com/office/drawing/2014/main" id="{28683CDD-F8D9-4289-8912-D3C0A6286A87}"/>
                </a:ext>
              </a:extLst>
            </p:cNvPr>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21;p51">
              <a:extLst>
                <a:ext uri="{FF2B5EF4-FFF2-40B4-BE49-F238E27FC236}">
                  <a16:creationId xmlns:a16="http://schemas.microsoft.com/office/drawing/2014/main" id="{28629DC0-54BE-48E2-92D0-EAF71ADA61DE}"/>
                </a:ext>
              </a:extLst>
            </p:cNvPr>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22;p51">
              <a:extLst>
                <a:ext uri="{FF2B5EF4-FFF2-40B4-BE49-F238E27FC236}">
                  <a16:creationId xmlns:a16="http://schemas.microsoft.com/office/drawing/2014/main" id="{603B7327-7CE1-49A9-9E53-147D538BE594}"/>
                </a:ext>
              </a:extLst>
            </p:cNvPr>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3;p51">
              <a:extLst>
                <a:ext uri="{FF2B5EF4-FFF2-40B4-BE49-F238E27FC236}">
                  <a16:creationId xmlns:a16="http://schemas.microsoft.com/office/drawing/2014/main" id="{8844D256-C602-4B81-9C45-9967A580BB3B}"/>
                </a:ext>
              </a:extLst>
            </p:cNvPr>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4;p51">
              <a:extLst>
                <a:ext uri="{FF2B5EF4-FFF2-40B4-BE49-F238E27FC236}">
                  <a16:creationId xmlns:a16="http://schemas.microsoft.com/office/drawing/2014/main" id="{0EEBCE0C-4B17-4265-AEB7-390A043E153A}"/>
                </a:ext>
              </a:extLst>
            </p:cNvPr>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5;p51">
              <a:extLst>
                <a:ext uri="{FF2B5EF4-FFF2-40B4-BE49-F238E27FC236}">
                  <a16:creationId xmlns:a16="http://schemas.microsoft.com/office/drawing/2014/main" id="{5507B2FB-CE68-4F00-84FB-433A501C39C4}"/>
                </a:ext>
              </a:extLst>
            </p:cNvPr>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926;p51">
              <a:extLst>
                <a:ext uri="{FF2B5EF4-FFF2-40B4-BE49-F238E27FC236}">
                  <a16:creationId xmlns:a16="http://schemas.microsoft.com/office/drawing/2014/main" id="{3D37FF17-413B-4C75-B59B-E0273AE23893}"/>
                </a:ext>
              </a:extLst>
            </p:cNvPr>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927;p51">
              <a:extLst>
                <a:ext uri="{FF2B5EF4-FFF2-40B4-BE49-F238E27FC236}">
                  <a16:creationId xmlns:a16="http://schemas.microsoft.com/office/drawing/2014/main" id="{779CEDF9-FB7F-4541-9767-4698C10965B3}"/>
                </a:ext>
              </a:extLst>
            </p:cNvPr>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28;p51">
              <a:extLst>
                <a:ext uri="{FF2B5EF4-FFF2-40B4-BE49-F238E27FC236}">
                  <a16:creationId xmlns:a16="http://schemas.microsoft.com/office/drawing/2014/main" id="{C8352F47-41A9-4013-B0B1-EF485C4A03E7}"/>
                </a:ext>
              </a:extLst>
            </p:cNvPr>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29;p51">
              <a:extLst>
                <a:ext uri="{FF2B5EF4-FFF2-40B4-BE49-F238E27FC236}">
                  <a16:creationId xmlns:a16="http://schemas.microsoft.com/office/drawing/2014/main" id="{DF2CD824-9F04-4D45-993E-40F72EFC247B}"/>
                </a:ext>
              </a:extLst>
            </p:cNvPr>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930;p51">
              <a:extLst>
                <a:ext uri="{FF2B5EF4-FFF2-40B4-BE49-F238E27FC236}">
                  <a16:creationId xmlns:a16="http://schemas.microsoft.com/office/drawing/2014/main" id="{439CCF6C-2E98-4374-919D-C54577338955}"/>
                </a:ext>
              </a:extLst>
            </p:cNvPr>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3468;p59">
            <a:extLst>
              <a:ext uri="{FF2B5EF4-FFF2-40B4-BE49-F238E27FC236}">
                <a16:creationId xmlns:a16="http://schemas.microsoft.com/office/drawing/2014/main" id="{7E2693A9-EF47-443B-B230-790D9F7C11A3}"/>
              </a:ext>
            </a:extLst>
          </p:cNvPr>
          <p:cNvSpPr txBox="1">
            <a:spLocks/>
          </p:cNvSpPr>
          <p:nvPr/>
        </p:nvSpPr>
        <p:spPr>
          <a:xfrm>
            <a:off x="1033876" y="2383753"/>
            <a:ext cx="2004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800">
                <a:solidFill>
                  <a:srgbClr val="FF0000"/>
                </a:solidFill>
                <a:latin typeface="Barlow Semi Condensed Medium"/>
                <a:ea typeface="Barlow Semi Condensed Medium"/>
                <a:cs typeface="Barlow Semi Condensed Medium"/>
                <a:sym typeface="Barlow Semi Condensed Medium"/>
              </a:rPr>
              <a:t>Design</a:t>
            </a:r>
          </a:p>
        </p:txBody>
      </p:sp>
      <p:sp>
        <p:nvSpPr>
          <p:cNvPr id="613" name="Google Shape;3469;p59">
            <a:extLst>
              <a:ext uri="{FF2B5EF4-FFF2-40B4-BE49-F238E27FC236}">
                <a16:creationId xmlns:a16="http://schemas.microsoft.com/office/drawing/2014/main" id="{52A0BFEC-6596-41DB-B182-041CD29C27DA}"/>
              </a:ext>
            </a:extLst>
          </p:cNvPr>
          <p:cNvSpPr txBox="1">
            <a:spLocks/>
          </p:cNvSpPr>
          <p:nvPr/>
        </p:nvSpPr>
        <p:spPr>
          <a:xfrm>
            <a:off x="1020871" y="2745468"/>
            <a:ext cx="2159810" cy="6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dk2"/>
                </a:solidFill>
                <a:latin typeface="Barlow Semi Condensed"/>
                <a:ea typeface="Barlow Semi Condensed"/>
                <a:cs typeface="Barlow Semi Condensed"/>
                <a:sym typeface="Barlow Semi Condensed"/>
              </a:rPr>
              <a:t>Design of products, Apple operating platform</a:t>
            </a:r>
          </a:p>
        </p:txBody>
      </p:sp>
      <p:sp>
        <p:nvSpPr>
          <p:cNvPr id="614" name="Google Shape;3470;p59">
            <a:extLst>
              <a:ext uri="{FF2B5EF4-FFF2-40B4-BE49-F238E27FC236}">
                <a16:creationId xmlns:a16="http://schemas.microsoft.com/office/drawing/2014/main" id="{47E218BC-7377-4EC3-B1F9-EBA40D168665}"/>
              </a:ext>
            </a:extLst>
          </p:cNvPr>
          <p:cNvSpPr txBox="1">
            <a:spLocks/>
          </p:cNvSpPr>
          <p:nvPr/>
        </p:nvSpPr>
        <p:spPr>
          <a:xfrm>
            <a:off x="1024004" y="3481107"/>
            <a:ext cx="2004900" cy="365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1800">
                <a:solidFill>
                  <a:srgbClr val="FF0000"/>
                </a:solidFill>
                <a:latin typeface="Barlow Semi Condensed Medium"/>
                <a:ea typeface="Barlow Semi Condensed Medium"/>
                <a:cs typeface="Barlow Semi Condensed Medium"/>
                <a:sym typeface="Barlow Semi Condensed Medium"/>
              </a:rPr>
              <a:t>Marketing</a:t>
            </a:r>
          </a:p>
        </p:txBody>
      </p:sp>
      <p:sp>
        <p:nvSpPr>
          <p:cNvPr id="615" name="Google Shape;3471;p59">
            <a:extLst>
              <a:ext uri="{FF2B5EF4-FFF2-40B4-BE49-F238E27FC236}">
                <a16:creationId xmlns:a16="http://schemas.microsoft.com/office/drawing/2014/main" id="{6B6C370E-6AEA-402D-8F76-80E52D02F733}"/>
              </a:ext>
            </a:extLst>
          </p:cNvPr>
          <p:cNvSpPr txBox="1">
            <a:spLocks/>
          </p:cNvSpPr>
          <p:nvPr/>
        </p:nvSpPr>
        <p:spPr>
          <a:xfrm>
            <a:off x="1033876" y="3789204"/>
            <a:ext cx="2301124" cy="6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dk2"/>
                </a:solidFill>
                <a:latin typeface="Barlow Semi Condensed"/>
                <a:ea typeface="Barlow Semi Condensed"/>
                <a:cs typeface="Barlow Semi Condensed"/>
                <a:sym typeface="Barlow Semi Condensed"/>
              </a:rPr>
              <a:t>Target marketing and research</a:t>
            </a:r>
          </a:p>
        </p:txBody>
      </p:sp>
      <p:sp>
        <p:nvSpPr>
          <p:cNvPr id="616" name="Google Shape;3472;p59">
            <a:extLst>
              <a:ext uri="{FF2B5EF4-FFF2-40B4-BE49-F238E27FC236}">
                <a16:creationId xmlns:a16="http://schemas.microsoft.com/office/drawing/2014/main" id="{7B10268E-C397-46A1-97E2-1ED81D5D3764}"/>
              </a:ext>
            </a:extLst>
          </p:cNvPr>
          <p:cNvSpPr txBox="1">
            <a:spLocks/>
          </p:cNvSpPr>
          <p:nvPr/>
        </p:nvSpPr>
        <p:spPr>
          <a:xfrm>
            <a:off x="6058977" y="2328735"/>
            <a:ext cx="2004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SG" sz="1800">
                <a:solidFill>
                  <a:srgbClr val="00B050"/>
                </a:solidFill>
                <a:latin typeface="Barlow Semi Condensed Medium"/>
                <a:ea typeface="Barlow Semi Condensed Medium"/>
                <a:cs typeface="Barlow Semi Condensed Medium"/>
                <a:sym typeface="Barlow Semi Condensed Medium"/>
              </a:rPr>
              <a:t>Production</a:t>
            </a:r>
          </a:p>
        </p:txBody>
      </p:sp>
      <p:sp>
        <p:nvSpPr>
          <p:cNvPr id="617" name="Google Shape;3473;p59">
            <a:extLst>
              <a:ext uri="{FF2B5EF4-FFF2-40B4-BE49-F238E27FC236}">
                <a16:creationId xmlns:a16="http://schemas.microsoft.com/office/drawing/2014/main" id="{A4B1C82A-E6B6-48AC-B498-0C981E3D0E3A}"/>
              </a:ext>
            </a:extLst>
          </p:cNvPr>
          <p:cNvSpPr txBox="1">
            <a:spLocks/>
          </p:cNvSpPr>
          <p:nvPr/>
        </p:nvSpPr>
        <p:spPr>
          <a:xfrm>
            <a:off x="6058977" y="2646014"/>
            <a:ext cx="2004900" cy="6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a:solidFill>
                  <a:schemeClr val="dk2"/>
                </a:solidFill>
                <a:latin typeface="Barlow Semi Condensed"/>
                <a:ea typeface="Barlow Semi Condensed"/>
                <a:cs typeface="Barlow Semi Condensed"/>
                <a:sym typeface="Barlow Semi Condensed"/>
              </a:rPr>
              <a:t>Manufacturing the </a:t>
            </a:r>
            <a:r>
              <a:rPr lang="en-US" sz="1600" err="1">
                <a:solidFill>
                  <a:schemeClr val="dk2"/>
                </a:solidFill>
                <a:latin typeface="Barlow Semi Condensed"/>
                <a:ea typeface="Barlow Semi Condensed"/>
                <a:cs typeface="Barlow Semi Condensed"/>
                <a:sym typeface="Barlow Semi Condensed"/>
              </a:rPr>
              <a:t>iphone</a:t>
            </a:r>
            <a:r>
              <a:rPr lang="en-US" sz="1600">
                <a:solidFill>
                  <a:schemeClr val="dk2"/>
                </a:solidFill>
                <a:latin typeface="Barlow Semi Condensed"/>
                <a:ea typeface="Barlow Semi Condensed"/>
                <a:cs typeface="Barlow Semi Condensed"/>
                <a:sym typeface="Barlow Semi Condensed"/>
              </a:rPr>
              <a:t> / processors</a:t>
            </a:r>
          </a:p>
        </p:txBody>
      </p:sp>
      <p:sp>
        <p:nvSpPr>
          <p:cNvPr id="618" name="Google Shape;3474;p59">
            <a:extLst>
              <a:ext uri="{FF2B5EF4-FFF2-40B4-BE49-F238E27FC236}">
                <a16:creationId xmlns:a16="http://schemas.microsoft.com/office/drawing/2014/main" id="{300F6DAA-3150-4DB0-B7FB-D063B88B74C0}"/>
              </a:ext>
            </a:extLst>
          </p:cNvPr>
          <p:cNvSpPr txBox="1">
            <a:spLocks/>
          </p:cNvSpPr>
          <p:nvPr/>
        </p:nvSpPr>
        <p:spPr>
          <a:xfrm>
            <a:off x="6058977" y="3413497"/>
            <a:ext cx="20049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SG" sz="1800">
                <a:solidFill>
                  <a:srgbClr val="00B050"/>
                </a:solidFill>
                <a:latin typeface="Barlow Semi Condensed Medium"/>
                <a:ea typeface="Barlow Semi Condensed Medium"/>
                <a:cs typeface="Barlow Semi Condensed Medium"/>
                <a:sym typeface="Barlow Semi Condensed Medium"/>
              </a:rPr>
              <a:t>Distribution</a:t>
            </a:r>
          </a:p>
        </p:txBody>
      </p:sp>
      <p:sp>
        <p:nvSpPr>
          <p:cNvPr id="619" name="Google Shape;3475;p59">
            <a:extLst>
              <a:ext uri="{FF2B5EF4-FFF2-40B4-BE49-F238E27FC236}">
                <a16:creationId xmlns:a16="http://schemas.microsoft.com/office/drawing/2014/main" id="{B8A44BFD-FCD5-443D-A816-782F2B17ABCE}"/>
              </a:ext>
            </a:extLst>
          </p:cNvPr>
          <p:cNvSpPr txBox="1">
            <a:spLocks/>
          </p:cNvSpPr>
          <p:nvPr/>
        </p:nvSpPr>
        <p:spPr>
          <a:xfrm>
            <a:off x="6104977" y="3652453"/>
            <a:ext cx="2004900" cy="6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a:solidFill>
                  <a:schemeClr val="dk2"/>
                </a:solidFill>
                <a:latin typeface="Barlow Semi Condensed"/>
                <a:ea typeface="Barlow Semi Condensed"/>
                <a:cs typeface="Barlow Semi Condensed"/>
                <a:sym typeface="Barlow Semi Condensed"/>
              </a:rPr>
              <a:t>Shipping to stores</a:t>
            </a:r>
          </a:p>
        </p:txBody>
      </p:sp>
      <p:grpSp>
        <p:nvGrpSpPr>
          <p:cNvPr id="4" name="Group 3">
            <a:extLst>
              <a:ext uri="{FF2B5EF4-FFF2-40B4-BE49-F238E27FC236}">
                <a16:creationId xmlns:a16="http://schemas.microsoft.com/office/drawing/2014/main" id="{8E5EF790-D53B-48F6-954D-8A32A4C75EE4}"/>
              </a:ext>
            </a:extLst>
          </p:cNvPr>
          <p:cNvGrpSpPr/>
          <p:nvPr/>
        </p:nvGrpSpPr>
        <p:grpSpPr>
          <a:xfrm>
            <a:off x="3045454" y="1310818"/>
            <a:ext cx="3092879" cy="3166813"/>
            <a:chOff x="3167936" y="2082815"/>
            <a:chExt cx="2808102" cy="2816819"/>
          </a:xfrm>
        </p:grpSpPr>
        <p:grpSp>
          <p:nvGrpSpPr>
            <p:cNvPr id="607" name="Google Shape;3463;p59">
              <a:extLst>
                <a:ext uri="{FF2B5EF4-FFF2-40B4-BE49-F238E27FC236}">
                  <a16:creationId xmlns:a16="http://schemas.microsoft.com/office/drawing/2014/main" id="{C1473FC9-3DC0-4F69-A3D6-F893B145B06F}"/>
                </a:ext>
              </a:extLst>
            </p:cNvPr>
            <p:cNvGrpSpPr/>
            <p:nvPr/>
          </p:nvGrpSpPr>
          <p:grpSpPr>
            <a:xfrm rot="20720431">
              <a:off x="3167936" y="2082815"/>
              <a:ext cx="2808102" cy="2816819"/>
              <a:chOff x="4820425" y="1329900"/>
              <a:chExt cx="70175" cy="70350"/>
            </a:xfrm>
          </p:grpSpPr>
          <p:sp>
            <p:nvSpPr>
              <p:cNvPr id="608" name="Google Shape;3464;p59">
                <a:extLst>
                  <a:ext uri="{FF2B5EF4-FFF2-40B4-BE49-F238E27FC236}">
                    <a16:creationId xmlns:a16="http://schemas.microsoft.com/office/drawing/2014/main" id="{762045BE-CF14-43DB-9938-70D52ED62950}"/>
                  </a:ext>
                </a:extLst>
              </p:cNvPr>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65;p59">
                <a:extLst>
                  <a:ext uri="{FF2B5EF4-FFF2-40B4-BE49-F238E27FC236}">
                    <a16:creationId xmlns:a16="http://schemas.microsoft.com/office/drawing/2014/main" id="{91B82DDF-BA34-4494-939B-5D731F1F9528}"/>
                  </a:ext>
                </a:extLst>
              </p:cNvPr>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66;p59">
                <a:extLst>
                  <a:ext uri="{FF2B5EF4-FFF2-40B4-BE49-F238E27FC236}">
                    <a16:creationId xmlns:a16="http://schemas.microsoft.com/office/drawing/2014/main" id="{9C8E5777-EB2C-44CE-8E94-3AC1C42B48A5}"/>
                  </a:ext>
                </a:extLst>
              </p:cNvPr>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67;p59">
                <a:extLst>
                  <a:ext uri="{FF2B5EF4-FFF2-40B4-BE49-F238E27FC236}">
                    <a16:creationId xmlns:a16="http://schemas.microsoft.com/office/drawing/2014/main" id="{DFC32D8D-2595-4E55-88CB-13C6B18B63AA}"/>
                  </a:ext>
                </a:extLst>
              </p:cNvPr>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3476;p59">
              <a:extLst>
                <a:ext uri="{FF2B5EF4-FFF2-40B4-BE49-F238E27FC236}">
                  <a16:creationId xmlns:a16="http://schemas.microsoft.com/office/drawing/2014/main" id="{AA8F3C1C-C31E-4440-8D7B-2BA86549AA85}"/>
                </a:ext>
              </a:extLst>
            </p:cNvPr>
            <p:cNvGrpSpPr/>
            <p:nvPr/>
          </p:nvGrpSpPr>
          <p:grpSpPr>
            <a:xfrm>
              <a:off x="4862913" y="4293390"/>
              <a:ext cx="210227" cy="236413"/>
              <a:chOff x="2523000" y="1954875"/>
              <a:chExt cx="262325" cy="295000"/>
            </a:xfrm>
          </p:grpSpPr>
          <p:sp>
            <p:nvSpPr>
              <p:cNvPr id="621" name="Google Shape;3477;p59">
                <a:extLst>
                  <a:ext uri="{FF2B5EF4-FFF2-40B4-BE49-F238E27FC236}">
                    <a16:creationId xmlns:a16="http://schemas.microsoft.com/office/drawing/2014/main" id="{79EA7DD0-1A86-43B9-BD82-185425EE90BD}"/>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22" name="Google Shape;3478;p59">
                <a:extLst>
                  <a:ext uri="{FF2B5EF4-FFF2-40B4-BE49-F238E27FC236}">
                    <a16:creationId xmlns:a16="http://schemas.microsoft.com/office/drawing/2014/main" id="{AB1070A5-616C-42E7-B947-D066FD712A80}"/>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623" name="Google Shape;3479;p59">
              <a:extLst>
                <a:ext uri="{FF2B5EF4-FFF2-40B4-BE49-F238E27FC236}">
                  <a16:creationId xmlns:a16="http://schemas.microsoft.com/office/drawing/2014/main" id="{96689F97-1313-4E7E-9791-44008A261DF9}"/>
                </a:ext>
              </a:extLst>
            </p:cNvPr>
            <p:cNvGrpSpPr/>
            <p:nvPr/>
          </p:nvGrpSpPr>
          <p:grpSpPr>
            <a:xfrm rot="157931">
              <a:off x="4047301" y="2453078"/>
              <a:ext cx="238616" cy="237356"/>
              <a:chOff x="1412450" y="1954475"/>
              <a:chExt cx="297750" cy="296175"/>
            </a:xfrm>
          </p:grpSpPr>
          <p:sp>
            <p:nvSpPr>
              <p:cNvPr id="624" name="Google Shape;3480;p59">
                <a:extLst>
                  <a:ext uri="{FF2B5EF4-FFF2-40B4-BE49-F238E27FC236}">
                    <a16:creationId xmlns:a16="http://schemas.microsoft.com/office/drawing/2014/main" id="{1F220A53-A5BE-49EB-A213-0F4881A99381}"/>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25" name="Google Shape;3481;p59">
                <a:extLst>
                  <a:ext uri="{FF2B5EF4-FFF2-40B4-BE49-F238E27FC236}">
                    <a16:creationId xmlns:a16="http://schemas.microsoft.com/office/drawing/2014/main" id="{E77379E5-0F8D-4D06-8DC4-471F30E67886}"/>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626" name="Google Shape;3482;p59">
              <a:extLst>
                <a:ext uri="{FF2B5EF4-FFF2-40B4-BE49-F238E27FC236}">
                  <a16:creationId xmlns:a16="http://schemas.microsoft.com/office/drawing/2014/main" id="{D9D325B4-675D-4106-A507-BD9E473D2D3C}"/>
                </a:ext>
              </a:extLst>
            </p:cNvPr>
            <p:cNvGrpSpPr/>
            <p:nvPr/>
          </p:nvGrpSpPr>
          <p:grpSpPr>
            <a:xfrm>
              <a:off x="5355840" y="3010161"/>
              <a:ext cx="238617" cy="238437"/>
              <a:chOff x="1413250" y="2680675"/>
              <a:chExt cx="297750" cy="297525"/>
            </a:xfrm>
          </p:grpSpPr>
          <p:sp>
            <p:nvSpPr>
              <p:cNvPr id="627" name="Google Shape;3483;p59">
                <a:extLst>
                  <a:ext uri="{FF2B5EF4-FFF2-40B4-BE49-F238E27FC236}">
                    <a16:creationId xmlns:a16="http://schemas.microsoft.com/office/drawing/2014/main" id="{DBDC4060-18CC-44FC-B501-E8D181D581BA}"/>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28" name="Google Shape;3484;p59">
                <a:extLst>
                  <a:ext uri="{FF2B5EF4-FFF2-40B4-BE49-F238E27FC236}">
                    <a16:creationId xmlns:a16="http://schemas.microsoft.com/office/drawing/2014/main" id="{9A258F45-B322-436C-8BAC-9553E3975938}"/>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29" name="Google Shape;3485;p59">
                <a:extLst>
                  <a:ext uri="{FF2B5EF4-FFF2-40B4-BE49-F238E27FC236}">
                    <a16:creationId xmlns:a16="http://schemas.microsoft.com/office/drawing/2014/main" id="{567AF7E7-282A-4CC4-97B0-47CE3BEA72C0}"/>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30" name="Google Shape;3486;p59">
                <a:extLst>
                  <a:ext uri="{FF2B5EF4-FFF2-40B4-BE49-F238E27FC236}">
                    <a16:creationId xmlns:a16="http://schemas.microsoft.com/office/drawing/2014/main" id="{334D1559-86F6-4D3F-9F36-2A996AD8F517}"/>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631" name="Google Shape;3487;p59">
              <a:extLst>
                <a:ext uri="{FF2B5EF4-FFF2-40B4-BE49-F238E27FC236}">
                  <a16:creationId xmlns:a16="http://schemas.microsoft.com/office/drawing/2014/main" id="{F9CDC520-596B-4A52-9C20-7ED0DE721371}"/>
                </a:ext>
              </a:extLst>
            </p:cNvPr>
            <p:cNvSpPr/>
            <p:nvPr/>
          </p:nvSpPr>
          <p:spPr>
            <a:xfrm>
              <a:off x="3534372" y="3774754"/>
              <a:ext cx="183701" cy="237335"/>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640" name="Google Shape;13833;p77">
            <a:extLst>
              <a:ext uri="{FF2B5EF4-FFF2-40B4-BE49-F238E27FC236}">
                <a16:creationId xmlns:a16="http://schemas.microsoft.com/office/drawing/2014/main" id="{E4B31CBF-4A11-421F-B4A7-E4F3CB3B2383}"/>
              </a:ext>
            </a:extLst>
          </p:cNvPr>
          <p:cNvSpPr/>
          <p:nvPr/>
        </p:nvSpPr>
        <p:spPr>
          <a:xfrm>
            <a:off x="675346" y="2634417"/>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14095;p77">
            <a:extLst>
              <a:ext uri="{FF2B5EF4-FFF2-40B4-BE49-F238E27FC236}">
                <a16:creationId xmlns:a16="http://schemas.microsoft.com/office/drawing/2014/main" id="{D17AC998-9BE4-4E13-8463-9E8F43CAD34B}"/>
              </a:ext>
            </a:extLst>
          </p:cNvPr>
          <p:cNvGrpSpPr/>
          <p:nvPr/>
        </p:nvGrpSpPr>
        <p:grpSpPr>
          <a:xfrm>
            <a:off x="8292278" y="2776337"/>
            <a:ext cx="350401" cy="349457"/>
            <a:chOff x="2141000" y="1954475"/>
            <a:chExt cx="296975" cy="296175"/>
          </a:xfrm>
        </p:grpSpPr>
        <p:sp>
          <p:nvSpPr>
            <p:cNvPr id="642" name="Google Shape;14096;p77">
              <a:extLst>
                <a:ext uri="{FF2B5EF4-FFF2-40B4-BE49-F238E27FC236}">
                  <a16:creationId xmlns:a16="http://schemas.microsoft.com/office/drawing/2014/main" id="{4160D8E7-17E3-435E-84C9-21D03D6C6653}"/>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4097;p77">
              <a:extLst>
                <a:ext uri="{FF2B5EF4-FFF2-40B4-BE49-F238E27FC236}">
                  <a16:creationId xmlns:a16="http://schemas.microsoft.com/office/drawing/2014/main" id="{18B50CFE-A6EF-4B33-B3C5-A21ECF277A1D}"/>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4098;p77">
              <a:extLst>
                <a:ext uri="{FF2B5EF4-FFF2-40B4-BE49-F238E27FC236}">
                  <a16:creationId xmlns:a16="http://schemas.microsoft.com/office/drawing/2014/main" id="{71FA580B-CD06-4EAF-B261-8AC1EE2F3BF9}"/>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4099;p77">
              <a:extLst>
                <a:ext uri="{FF2B5EF4-FFF2-40B4-BE49-F238E27FC236}">
                  <a16:creationId xmlns:a16="http://schemas.microsoft.com/office/drawing/2014/main" id="{CABA3738-5840-4C20-B8E9-308E178E16FF}"/>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14095;p77">
            <a:extLst>
              <a:ext uri="{FF2B5EF4-FFF2-40B4-BE49-F238E27FC236}">
                <a16:creationId xmlns:a16="http://schemas.microsoft.com/office/drawing/2014/main" id="{CA50CC10-D744-4CFD-9439-335F02B63A6B}"/>
              </a:ext>
            </a:extLst>
          </p:cNvPr>
          <p:cNvGrpSpPr/>
          <p:nvPr/>
        </p:nvGrpSpPr>
        <p:grpSpPr>
          <a:xfrm>
            <a:off x="8280470" y="3642960"/>
            <a:ext cx="350401" cy="349457"/>
            <a:chOff x="2141000" y="1954475"/>
            <a:chExt cx="296975" cy="296175"/>
          </a:xfrm>
        </p:grpSpPr>
        <p:sp>
          <p:nvSpPr>
            <p:cNvPr id="647" name="Google Shape;14096;p77">
              <a:extLst>
                <a:ext uri="{FF2B5EF4-FFF2-40B4-BE49-F238E27FC236}">
                  <a16:creationId xmlns:a16="http://schemas.microsoft.com/office/drawing/2014/main" id="{0451B828-738F-426A-BC66-EC35AC1CFC09}"/>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4097;p77">
              <a:extLst>
                <a:ext uri="{FF2B5EF4-FFF2-40B4-BE49-F238E27FC236}">
                  <a16:creationId xmlns:a16="http://schemas.microsoft.com/office/drawing/2014/main" id="{F518308C-937D-4775-B728-C03064C7DC1C}"/>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4098;p77">
              <a:extLst>
                <a:ext uri="{FF2B5EF4-FFF2-40B4-BE49-F238E27FC236}">
                  <a16:creationId xmlns:a16="http://schemas.microsoft.com/office/drawing/2014/main" id="{251DA844-B48F-46EE-A6F5-451736D6DC68}"/>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4099;p77">
              <a:extLst>
                <a:ext uri="{FF2B5EF4-FFF2-40B4-BE49-F238E27FC236}">
                  <a16:creationId xmlns:a16="http://schemas.microsoft.com/office/drawing/2014/main" id="{17855BA2-BFB6-4784-B5BA-6963880687E4}"/>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13833;p77">
            <a:extLst>
              <a:ext uri="{FF2B5EF4-FFF2-40B4-BE49-F238E27FC236}">
                <a16:creationId xmlns:a16="http://schemas.microsoft.com/office/drawing/2014/main" id="{FC1CA4DF-BF87-4DAB-9AAE-1886643DDB4C}"/>
              </a:ext>
            </a:extLst>
          </p:cNvPr>
          <p:cNvSpPr/>
          <p:nvPr/>
        </p:nvSpPr>
        <p:spPr>
          <a:xfrm>
            <a:off x="665474" y="3583958"/>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9169D6F4-7F7E-4136-BEC2-D05370A67D6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27796" y="1989039"/>
            <a:ext cx="1696370" cy="1648872"/>
          </a:xfrm>
          <a:prstGeom prst="rect">
            <a:avLst/>
          </a:prstGeom>
        </p:spPr>
      </p:pic>
      <p:sp>
        <p:nvSpPr>
          <p:cNvPr id="6" name="Rectangle 5">
            <a:extLst>
              <a:ext uri="{FF2B5EF4-FFF2-40B4-BE49-F238E27FC236}">
                <a16:creationId xmlns:a16="http://schemas.microsoft.com/office/drawing/2014/main" id="{3CD8C6E1-13BC-42FE-8E61-DEC405BC18CA}"/>
              </a:ext>
            </a:extLst>
          </p:cNvPr>
          <p:cNvSpPr/>
          <p:nvPr/>
        </p:nvSpPr>
        <p:spPr>
          <a:xfrm rot="21195792">
            <a:off x="652767" y="1898050"/>
            <a:ext cx="2083316" cy="584775"/>
          </a:xfrm>
          <a:prstGeom prst="rect">
            <a:avLst/>
          </a:prstGeom>
          <a:noFill/>
        </p:spPr>
        <p:txBody>
          <a:bodyPr wrap="square" lIns="91440" tIns="45720" rIns="91440" bIns="45720">
            <a:spAutoFit/>
          </a:bodyPr>
          <a:lstStyle/>
          <a:p>
            <a:pPr algn="ctr"/>
            <a:r>
              <a:rPr lang="en-US" sz="32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Strategic</a:t>
            </a:r>
          </a:p>
        </p:txBody>
      </p:sp>
      <p:sp>
        <p:nvSpPr>
          <p:cNvPr id="633" name="Rectangle 632">
            <a:extLst>
              <a:ext uri="{FF2B5EF4-FFF2-40B4-BE49-F238E27FC236}">
                <a16:creationId xmlns:a16="http://schemas.microsoft.com/office/drawing/2014/main" id="{B423AF3F-A7A5-4FE5-99B3-CEDC485AE177}"/>
              </a:ext>
            </a:extLst>
          </p:cNvPr>
          <p:cNvSpPr/>
          <p:nvPr/>
        </p:nvSpPr>
        <p:spPr>
          <a:xfrm rot="21195792">
            <a:off x="6181000" y="1922318"/>
            <a:ext cx="2580955" cy="461665"/>
          </a:xfrm>
          <a:prstGeom prst="rect">
            <a:avLst/>
          </a:prstGeom>
          <a:noFill/>
        </p:spPr>
        <p:txBody>
          <a:bodyPr wrap="square" lIns="91440" tIns="45720" rIns="91440" bIns="45720">
            <a:spAutoFit/>
          </a:bodyPr>
          <a:lstStyle/>
          <a:p>
            <a:pPr algn="ctr"/>
            <a:r>
              <a:rPr lang="en-US" sz="2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Critical / generic</a:t>
            </a:r>
          </a:p>
        </p:txBody>
      </p:sp>
    </p:spTree>
    <p:extLst>
      <p:ext uri="{BB962C8B-B14F-4D97-AF65-F5344CB8AC3E}">
        <p14:creationId xmlns:p14="http://schemas.microsoft.com/office/powerpoint/2010/main" val="4280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33"/>
                                        </p:tgtEl>
                                        <p:attrNameLst>
                                          <p:attrName>style.visibility</p:attrName>
                                        </p:attrNameLst>
                                      </p:cBhvr>
                                      <p:to>
                                        <p:strVal val="visible"/>
                                      </p:to>
                                    </p:set>
                                    <p:animEffect transition="in" filter="circle(in)">
                                      <p:cBhvr>
                                        <p:cTn id="12" dur="2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2;p46">
            <a:extLst>
              <a:ext uri="{FF2B5EF4-FFF2-40B4-BE49-F238E27FC236}">
                <a16:creationId xmlns:a16="http://schemas.microsoft.com/office/drawing/2014/main" id="{E5C83501-76D0-4690-A079-382297C3F1CC}"/>
              </a:ext>
            </a:extLst>
          </p:cNvPr>
          <p:cNvSpPr txBox="1">
            <a:spLocks/>
          </p:cNvSpPr>
          <p:nvPr/>
        </p:nvSpPr>
        <p:spPr>
          <a:xfrm>
            <a:off x="723750" y="304660"/>
            <a:ext cx="7696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a:solidFill>
                  <a:srgbClr val="222D38"/>
                </a:solidFill>
                <a:latin typeface="Fjalla One"/>
                <a:sym typeface="Fjalla One"/>
              </a:rPr>
              <a:t>What and When to Outsource</a:t>
            </a:r>
          </a:p>
        </p:txBody>
      </p:sp>
      <p:graphicFrame>
        <p:nvGraphicFramePr>
          <p:cNvPr id="16" name="Table 16">
            <a:extLst>
              <a:ext uri="{FF2B5EF4-FFF2-40B4-BE49-F238E27FC236}">
                <a16:creationId xmlns:a16="http://schemas.microsoft.com/office/drawing/2014/main" id="{5BD4357F-4C45-45D4-B5CB-8E3F9919CBEF}"/>
              </a:ext>
            </a:extLst>
          </p:cNvPr>
          <p:cNvGraphicFramePr>
            <a:graphicFrameLocks noGrp="1"/>
          </p:cNvGraphicFramePr>
          <p:nvPr>
            <p:extLst>
              <p:ext uri="{D42A27DB-BD31-4B8C-83A1-F6EECF244321}">
                <p14:modId xmlns:p14="http://schemas.microsoft.com/office/powerpoint/2010/main" val="1866605417"/>
              </p:ext>
            </p:extLst>
          </p:nvPr>
        </p:nvGraphicFramePr>
        <p:xfrm>
          <a:off x="2038350" y="977643"/>
          <a:ext cx="5781676" cy="2712720"/>
        </p:xfrm>
        <a:graphic>
          <a:graphicData uri="http://schemas.openxmlformats.org/drawingml/2006/table">
            <a:tbl>
              <a:tblPr firstRow="1" bandRow="1">
                <a:tableStyleId>{84417A68-26BF-487A-B1AA-ECEBC759E6C6}</a:tableStyleId>
              </a:tblPr>
              <a:tblGrid>
                <a:gridCol w="2890838">
                  <a:extLst>
                    <a:ext uri="{9D8B030D-6E8A-4147-A177-3AD203B41FA5}">
                      <a16:colId xmlns:a16="http://schemas.microsoft.com/office/drawing/2014/main" val="3722833401"/>
                    </a:ext>
                  </a:extLst>
                </a:gridCol>
                <a:gridCol w="2890838">
                  <a:extLst>
                    <a:ext uri="{9D8B030D-6E8A-4147-A177-3AD203B41FA5}">
                      <a16:colId xmlns:a16="http://schemas.microsoft.com/office/drawing/2014/main" val="1254149717"/>
                    </a:ext>
                  </a:extLst>
                </a:gridCol>
              </a:tblGrid>
              <a:tr h="1976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222D38"/>
                          </a:solidFill>
                        </a:rPr>
                        <a:t>Keep in-house</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a:solidFill>
                            <a:srgbClr val="222D38"/>
                          </a:solidFill>
                        </a:rPr>
                        <a:t>Outsource</a:t>
                      </a:r>
                      <a:endParaRPr lang="en-SG" sz="1600" b="1">
                        <a:solidFill>
                          <a:srgbClr val="222D38"/>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8144513"/>
                  </a:ext>
                </a:extLst>
              </a:tr>
              <a:tr h="630177">
                <a:tc>
                  <a:txBody>
                    <a:bodyPr/>
                    <a:lstStyle/>
                    <a:p>
                      <a:endParaRPr lang="en-US" sz="1600"/>
                    </a:p>
                    <a:p>
                      <a:r>
                        <a:rPr lang="en-US" sz="1600"/>
                        <a:t>Branding, Customer relations, Design, Manufacturing</a:t>
                      </a:r>
                    </a:p>
                    <a:p>
                      <a:endParaRPr lang="en-US" sz="1600"/>
                    </a:p>
                    <a:p>
                      <a:endParaRPr lang="en-SG" sz="1600"/>
                    </a:p>
                  </a:txBody>
                  <a:tcPr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a:t>Assembly, Distribution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SG" sz="1600"/>
                    </a:p>
                  </a:txBody>
                  <a:tcPr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21931087"/>
                  </a:ext>
                </a:extLst>
              </a:tr>
              <a:tr h="449580">
                <a:tc>
                  <a:txBody>
                    <a:bodyPr/>
                    <a:lstStyle/>
                    <a:p>
                      <a:r>
                        <a:rPr lang="en-US" sz="1600"/>
                        <a:t>Other banking functions </a:t>
                      </a:r>
                      <a:endParaRPr lang="en-SG" sz="1600"/>
                    </a:p>
                  </a:txBody>
                  <a:tcPr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a:t>ATM collection, Statement printing, Cash collection from Companies. Laptop maintenance</a:t>
                      </a:r>
                      <a:endParaRPr lang="en-SG" sz="1600"/>
                    </a:p>
                  </a:txBody>
                  <a:tcPr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63119871"/>
                  </a:ext>
                </a:extLst>
              </a:tr>
            </a:tbl>
          </a:graphicData>
        </a:graphic>
      </p:graphicFrame>
      <p:pic>
        <p:nvPicPr>
          <p:cNvPr id="1026" name="Picture 2" descr="DBS Bank Logo | evolution history and meaning, PNG">
            <a:extLst>
              <a:ext uri="{FF2B5EF4-FFF2-40B4-BE49-F238E27FC236}">
                <a16:creationId xmlns:a16="http://schemas.microsoft.com/office/drawing/2014/main" id="{BCC92C6E-FF2B-47EE-9454-F76CEA765F8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750" y="2837378"/>
            <a:ext cx="1239674" cy="648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KEA Singapore - YouTube">
            <a:extLst>
              <a:ext uri="{FF2B5EF4-FFF2-40B4-BE49-F238E27FC236}">
                <a16:creationId xmlns:a16="http://schemas.microsoft.com/office/drawing/2014/main" id="{C1E2D83B-0F6B-444A-8619-8601C5DBA4F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0048" b="31036"/>
          <a:stretch/>
        </p:blipFill>
        <p:spPr bwMode="auto">
          <a:xfrm>
            <a:off x="510540" y="1461954"/>
            <a:ext cx="1527810" cy="790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0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3150" y="819084"/>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2368550" y="3651105"/>
            <a:ext cx="4406900" cy="98425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lang="en-US">
              <a:solidFill>
                <a:schemeClr val="tx1">
                  <a:lumMod val="50000"/>
                </a:schemeClr>
              </a:solidFill>
              <a:latin typeface="Barlow Semi Condensed"/>
              <a:ea typeface="Barlow Semi Condensed"/>
              <a:cs typeface="Barlow Semi Condensed"/>
              <a:sym typeface="Barlow Semi Condensed"/>
            </a:endParaRPr>
          </a:p>
        </p:txBody>
      </p:sp>
      <p:sp>
        <p:nvSpPr>
          <p:cNvPr id="18" name="Subtitle 2">
            <a:extLst>
              <a:ext uri="{FF2B5EF4-FFF2-40B4-BE49-F238E27FC236}">
                <a16:creationId xmlns:a16="http://schemas.microsoft.com/office/drawing/2014/main" id="{8C7A866B-FD82-4061-B89C-887DBF7F3DD1}"/>
              </a:ext>
            </a:extLst>
          </p:cNvPr>
          <p:cNvSpPr txBox="1">
            <a:spLocks/>
          </p:cNvSpPr>
          <p:nvPr/>
        </p:nvSpPr>
        <p:spPr>
          <a:xfrm>
            <a:off x="2011138" y="2160883"/>
            <a:ext cx="1489367" cy="1227523"/>
          </a:xfrm>
          <a:custGeom>
            <a:avLst/>
            <a:gdLst>
              <a:gd name="connsiteX0" fmla="*/ 0 w 1489367"/>
              <a:gd name="connsiteY0" fmla="*/ 0 h 1227523"/>
              <a:gd name="connsiteX1" fmla="*/ 1489367 w 1489367"/>
              <a:gd name="connsiteY1" fmla="*/ 0 h 1227523"/>
              <a:gd name="connsiteX2" fmla="*/ 1489367 w 1489367"/>
              <a:gd name="connsiteY2" fmla="*/ 1227523 h 1227523"/>
              <a:gd name="connsiteX3" fmla="*/ 0 w 1489367"/>
              <a:gd name="connsiteY3" fmla="*/ 1227523 h 1227523"/>
              <a:gd name="connsiteX4" fmla="*/ 0 w 1489367"/>
              <a:gd name="connsiteY4" fmla="*/ 0 h 122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367" h="1227523" fill="none" extrusionOk="0">
                <a:moveTo>
                  <a:pt x="0" y="0"/>
                </a:moveTo>
                <a:cubicBezTo>
                  <a:pt x="277843" y="-10062"/>
                  <a:pt x="1205789" y="-127260"/>
                  <a:pt x="1489367" y="0"/>
                </a:cubicBezTo>
                <a:cubicBezTo>
                  <a:pt x="1537302" y="209143"/>
                  <a:pt x="1521269" y="1104248"/>
                  <a:pt x="1489367" y="1227523"/>
                </a:cubicBezTo>
                <a:cubicBezTo>
                  <a:pt x="760319" y="1216170"/>
                  <a:pt x="187972" y="1201290"/>
                  <a:pt x="0" y="1227523"/>
                </a:cubicBezTo>
                <a:cubicBezTo>
                  <a:pt x="39460" y="1069031"/>
                  <a:pt x="97984" y="224946"/>
                  <a:pt x="0" y="0"/>
                </a:cubicBezTo>
                <a:close/>
              </a:path>
              <a:path w="1489367" h="1227523" stroke="0" extrusionOk="0">
                <a:moveTo>
                  <a:pt x="0" y="0"/>
                </a:moveTo>
                <a:cubicBezTo>
                  <a:pt x="464057" y="119157"/>
                  <a:pt x="1023753" y="-97762"/>
                  <a:pt x="1489367" y="0"/>
                </a:cubicBezTo>
                <a:cubicBezTo>
                  <a:pt x="1390438" y="350747"/>
                  <a:pt x="1537696" y="885103"/>
                  <a:pt x="1489367" y="1227523"/>
                </a:cubicBezTo>
                <a:cubicBezTo>
                  <a:pt x="1274509" y="1333807"/>
                  <a:pt x="554194" y="1304791"/>
                  <a:pt x="0" y="1227523"/>
                </a:cubicBezTo>
                <a:cubicBezTo>
                  <a:pt x="-35798" y="876175"/>
                  <a:pt x="-88427" y="284406"/>
                  <a:pt x="0" y="0"/>
                </a:cubicBezTo>
                <a:close/>
              </a:path>
            </a:pathLst>
          </a:custGeom>
          <a:ln>
            <a:extLst>
              <a:ext uri="{C807C97D-BFC1-408E-A445-0C87EB9F89A2}">
                <ask:lineSketchStyleProps xmlns:ask="http://schemas.microsoft.com/office/drawing/2018/sketchyshapes" sd="3472091390">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rgbClr val="000000"/>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Barlow Semi Condensed"/>
                <a:ea typeface="Barlow Semi Condensed"/>
                <a:cs typeface="Barlow Semi Condensed"/>
                <a:sym typeface="Barlow Semi Condensed"/>
              </a:defRPr>
            </a:lvl9pPr>
          </a:lstStyle>
          <a:p>
            <a:r>
              <a:rPr lang="en-SG" sz="1800"/>
              <a:t>Making the Business Case</a:t>
            </a:r>
          </a:p>
        </p:txBody>
      </p:sp>
      <p:sp>
        <p:nvSpPr>
          <p:cNvPr id="19" name="Subtitle 2">
            <a:extLst>
              <a:ext uri="{FF2B5EF4-FFF2-40B4-BE49-F238E27FC236}">
                <a16:creationId xmlns:a16="http://schemas.microsoft.com/office/drawing/2014/main" id="{7D78B8C6-6A43-4592-8313-FFE74863CE91}"/>
              </a:ext>
            </a:extLst>
          </p:cNvPr>
          <p:cNvSpPr txBox="1">
            <a:spLocks/>
          </p:cNvSpPr>
          <p:nvPr/>
        </p:nvSpPr>
        <p:spPr>
          <a:xfrm>
            <a:off x="3639300" y="2160883"/>
            <a:ext cx="1865400" cy="1227523"/>
          </a:xfrm>
          <a:custGeom>
            <a:avLst/>
            <a:gdLst>
              <a:gd name="connsiteX0" fmla="*/ 0 w 1865400"/>
              <a:gd name="connsiteY0" fmla="*/ 0 h 1227523"/>
              <a:gd name="connsiteX1" fmla="*/ 1865400 w 1865400"/>
              <a:gd name="connsiteY1" fmla="*/ 0 h 1227523"/>
              <a:gd name="connsiteX2" fmla="*/ 1865400 w 1865400"/>
              <a:gd name="connsiteY2" fmla="*/ 1227523 h 1227523"/>
              <a:gd name="connsiteX3" fmla="*/ 0 w 1865400"/>
              <a:gd name="connsiteY3" fmla="*/ 1227523 h 1227523"/>
              <a:gd name="connsiteX4" fmla="*/ 0 w 1865400"/>
              <a:gd name="connsiteY4" fmla="*/ 0 h 122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400" h="1227523" fill="none" extrusionOk="0">
                <a:moveTo>
                  <a:pt x="0" y="0"/>
                </a:moveTo>
                <a:cubicBezTo>
                  <a:pt x="802451" y="-22861"/>
                  <a:pt x="1455242" y="-165875"/>
                  <a:pt x="1865400" y="0"/>
                </a:cubicBezTo>
                <a:cubicBezTo>
                  <a:pt x="1935950" y="301235"/>
                  <a:pt x="1763618" y="895481"/>
                  <a:pt x="1865400" y="1227523"/>
                </a:cubicBezTo>
                <a:cubicBezTo>
                  <a:pt x="1159818" y="1151542"/>
                  <a:pt x="345012" y="1086999"/>
                  <a:pt x="0" y="1227523"/>
                </a:cubicBezTo>
                <a:cubicBezTo>
                  <a:pt x="-82859" y="685374"/>
                  <a:pt x="105328" y="137867"/>
                  <a:pt x="0" y="0"/>
                </a:cubicBezTo>
                <a:close/>
              </a:path>
              <a:path w="1865400" h="1227523" stroke="0" extrusionOk="0">
                <a:moveTo>
                  <a:pt x="0" y="0"/>
                </a:moveTo>
                <a:cubicBezTo>
                  <a:pt x="870772" y="-39309"/>
                  <a:pt x="1376069" y="-146010"/>
                  <a:pt x="1865400" y="0"/>
                </a:cubicBezTo>
                <a:cubicBezTo>
                  <a:pt x="1757831" y="576550"/>
                  <a:pt x="1953064" y="1062675"/>
                  <a:pt x="1865400" y="1227523"/>
                </a:cubicBezTo>
                <a:cubicBezTo>
                  <a:pt x="1303185" y="1202730"/>
                  <a:pt x="747941" y="1081683"/>
                  <a:pt x="0" y="1227523"/>
                </a:cubicBezTo>
                <a:cubicBezTo>
                  <a:pt x="-51343" y="615524"/>
                  <a:pt x="-68873" y="512172"/>
                  <a:pt x="0" y="0"/>
                </a:cubicBezTo>
                <a:close/>
              </a:path>
            </a:pathLst>
          </a:custGeom>
          <a:ln>
            <a:extLst>
              <a:ext uri="{C807C97D-BFC1-408E-A445-0C87EB9F89A2}">
                <ask:lineSketchStyleProps xmlns:ask="http://schemas.microsoft.com/office/drawing/2018/sketchyshapes" sd="3568271902">
                  <a:prstGeom prst="rect">
                    <a:avLst/>
                  </a:prstGeom>
                  <ask:type>
                    <ask:lineSketchCurved/>
                  </ask:type>
                </ask:lineSketchStyleProps>
              </a:ext>
            </a:extLst>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SG" sz="1800"/>
              <a:t>Systems Development Process</a:t>
            </a:r>
          </a:p>
        </p:txBody>
      </p:sp>
      <p:sp>
        <p:nvSpPr>
          <p:cNvPr id="20" name="Subtitle 2">
            <a:extLst>
              <a:ext uri="{FF2B5EF4-FFF2-40B4-BE49-F238E27FC236}">
                <a16:creationId xmlns:a16="http://schemas.microsoft.com/office/drawing/2014/main" id="{E2DB1FF7-BC9C-4C8E-A9A2-C1DA8E518E54}"/>
              </a:ext>
            </a:extLst>
          </p:cNvPr>
          <p:cNvSpPr txBox="1">
            <a:spLocks/>
          </p:cNvSpPr>
          <p:nvPr/>
        </p:nvSpPr>
        <p:spPr>
          <a:xfrm>
            <a:off x="5587952" y="2160884"/>
            <a:ext cx="1684212" cy="1120279"/>
          </a:xfrm>
          <a:custGeom>
            <a:avLst/>
            <a:gdLst>
              <a:gd name="connsiteX0" fmla="*/ 0 w 1684212"/>
              <a:gd name="connsiteY0" fmla="*/ 0 h 1120279"/>
              <a:gd name="connsiteX1" fmla="*/ 561404 w 1684212"/>
              <a:gd name="connsiteY1" fmla="*/ 0 h 1120279"/>
              <a:gd name="connsiteX2" fmla="*/ 1089124 w 1684212"/>
              <a:gd name="connsiteY2" fmla="*/ 0 h 1120279"/>
              <a:gd name="connsiteX3" fmla="*/ 1684212 w 1684212"/>
              <a:gd name="connsiteY3" fmla="*/ 0 h 1120279"/>
              <a:gd name="connsiteX4" fmla="*/ 1684212 w 1684212"/>
              <a:gd name="connsiteY4" fmla="*/ 526531 h 1120279"/>
              <a:gd name="connsiteX5" fmla="*/ 1684212 w 1684212"/>
              <a:gd name="connsiteY5" fmla="*/ 1120279 h 1120279"/>
              <a:gd name="connsiteX6" fmla="*/ 1122808 w 1684212"/>
              <a:gd name="connsiteY6" fmla="*/ 1120279 h 1120279"/>
              <a:gd name="connsiteX7" fmla="*/ 595088 w 1684212"/>
              <a:gd name="connsiteY7" fmla="*/ 1120279 h 1120279"/>
              <a:gd name="connsiteX8" fmla="*/ 0 w 1684212"/>
              <a:gd name="connsiteY8" fmla="*/ 1120279 h 1120279"/>
              <a:gd name="connsiteX9" fmla="*/ 0 w 1684212"/>
              <a:gd name="connsiteY9" fmla="*/ 537734 h 1120279"/>
              <a:gd name="connsiteX10" fmla="*/ 0 w 1684212"/>
              <a:gd name="connsiteY10" fmla="*/ 0 h 112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4212" h="1120279" fill="none" extrusionOk="0">
                <a:moveTo>
                  <a:pt x="0" y="0"/>
                </a:moveTo>
                <a:cubicBezTo>
                  <a:pt x="142115" y="13597"/>
                  <a:pt x="327848" y="-1075"/>
                  <a:pt x="561404" y="0"/>
                </a:cubicBezTo>
                <a:cubicBezTo>
                  <a:pt x="794960" y="1075"/>
                  <a:pt x="963652" y="985"/>
                  <a:pt x="1089124" y="0"/>
                </a:cubicBezTo>
                <a:cubicBezTo>
                  <a:pt x="1214596" y="-985"/>
                  <a:pt x="1517772" y="-318"/>
                  <a:pt x="1684212" y="0"/>
                </a:cubicBezTo>
                <a:cubicBezTo>
                  <a:pt x="1689577" y="148934"/>
                  <a:pt x="1690872" y="303679"/>
                  <a:pt x="1684212" y="526531"/>
                </a:cubicBezTo>
                <a:cubicBezTo>
                  <a:pt x="1677552" y="749383"/>
                  <a:pt x="1671933" y="904619"/>
                  <a:pt x="1684212" y="1120279"/>
                </a:cubicBezTo>
                <a:cubicBezTo>
                  <a:pt x="1493595" y="1095302"/>
                  <a:pt x="1320297" y="1140609"/>
                  <a:pt x="1122808" y="1120279"/>
                </a:cubicBezTo>
                <a:cubicBezTo>
                  <a:pt x="925319" y="1099949"/>
                  <a:pt x="785203" y="1130874"/>
                  <a:pt x="595088" y="1120279"/>
                </a:cubicBezTo>
                <a:cubicBezTo>
                  <a:pt x="404973" y="1109684"/>
                  <a:pt x="136493" y="1135165"/>
                  <a:pt x="0" y="1120279"/>
                </a:cubicBezTo>
                <a:cubicBezTo>
                  <a:pt x="-14712" y="886352"/>
                  <a:pt x="3806" y="670084"/>
                  <a:pt x="0" y="537734"/>
                </a:cubicBezTo>
                <a:cubicBezTo>
                  <a:pt x="-3806" y="405385"/>
                  <a:pt x="-9028" y="253605"/>
                  <a:pt x="0" y="0"/>
                </a:cubicBezTo>
                <a:close/>
              </a:path>
              <a:path w="1684212" h="1120279" stroke="0" extrusionOk="0">
                <a:moveTo>
                  <a:pt x="0" y="0"/>
                </a:moveTo>
                <a:cubicBezTo>
                  <a:pt x="243011" y="-20852"/>
                  <a:pt x="425026" y="-19131"/>
                  <a:pt x="544562" y="0"/>
                </a:cubicBezTo>
                <a:cubicBezTo>
                  <a:pt x="664098" y="19131"/>
                  <a:pt x="921308" y="11938"/>
                  <a:pt x="1089124" y="0"/>
                </a:cubicBezTo>
                <a:cubicBezTo>
                  <a:pt x="1256940" y="-11938"/>
                  <a:pt x="1482094" y="18897"/>
                  <a:pt x="1684212" y="0"/>
                </a:cubicBezTo>
                <a:cubicBezTo>
                  <a:pt x="1688130" y="172888"/>
                  <a:pt x="1697797" y="372520"/>
                  <a:pt x="1684212" y="537734"/>
                </a:cubicBezTo>
                <a:cubicBezTo>
                  <a:pt x="1670627" y="702948"/>
                  <a:pt x="1673762" y="952355"/>
                  <a:pt x="1684212" y="1120279"/>
                </a:cubicBezTo>
                <a:cubicBezTo>
                  <a:pt x="1539580" y="1100322"/>
                  <a:pt x="1377296" y="1118695"/>
                  <a:pt x="1139650" y="1120279"/>
                </a:cubicBezTo>
                <a:cubicBezTo>
                  <a:pt x="902004" y="1121863"/>
                  <a:pt x="864341" y="1116435"/>
                  <a:pt x="595088" y="1120279"/>
                </a:cubicBezTo>
                <a:cubicBezTo>
                  <a:pt x="325835" y="1124123"/>
                  <a:pt x="181801" y="1108032"/>
                  <a:pt x="0" y="1120279"/>
                </a:cubicBezTo>
                <a:cubicBezTo>
                  <a:pt x="-8546" y="911707"/>
                  <a:pt x="-5430" y="754704"/>
                  <a:pt x="0" y="593748"/>
                </a:cubicBezTo>
                <a:cubicBezTo>
                  <a:pt x="5430" y="432792"/>
                  <a:pt x="-5378" y="189686"/>
                  <a:pt x="0" y="0"/>
                </a:cubicBezTo>
                <a:close/>
              </a:path>
            </a:pathLst>
          </a:custGeom>
          <a:ln>
            <a:extLst>
              <a:ext uri="{C807C97D-BFC1-408E-A445-0C87EB9F89A2}">
                <ask:lineSketchStyleProps xmlns:ask="http://schemas.microsoft.com/office/drawing/2018/sketchyshapes" sd="1985276734">
                  <a:prstGeom prst="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SG" sz="1800"/>
              <a:t>Acquiring Information systems</a:t>
            </a:r>
          </a:p>
        </p:txBody>
      </p:sp>
    </p:spTree>
    <p:extLst>
      <p:ext uri="{BB962C8B-B14F-4D97-AF65-F5344CB8AC3E}">
        <p14:creationId xmlns:p14="http://schemas.microsoft.com/office/powerpoint/2010/main" val="72171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034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sp>
        <p:nvSpPr>
          <p:cNvPr id="39" name="Google Shape;2225;p41">
            <a:extLst>
              <a:ext uri="{FF2B5EF4-FFF2-40B4-BE49-F238E27FC236}">
                <a16:creationId xmlns:a16="http://schemas.microsoft.com/office/drawing/2014/main" id="{77671DDB-F12A-4A47-895D-2056A0BF2544}"/>
              </a:ext>
            </a:extLst>
          </p:cNvPr>
          <p:cNvSpPr txBox="1">
            <a:spLocks/>
          </p:cNvSpPr>
          <p:nvPr/>
        </p:nvSpPr>
        <p:spPr>
          <a:xfrm>
            <a:off x="491352" y="45483"/>
            <a:ext cx="29794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02 Outsourcing</a:t>
            </a:r>
            <a:endParaRPr lang="en-SG"/>
          </a:p>
        </p:txBody>
      </p:sp>
      <p:sp>
        <p:nvSpPr>
          <p:cNvPr id="9" name="Title 8">
            <a:extLst>
              <a:ext uri="{FF2B5EF4-FFF2-40B4-BE49-F238E27FC236}">
                <a16:creationId xmlns:a16="http://schemas.microsoft.com/office/drawing/2014/main" id="{E45DC2D6-4DBF-4E57-A0F9-817BAE391466}"/>
              </a:ext>
            </a:extLst>
          </p:cNvPr>
          <p:cNvSpPr>
            <a:spLocks noGrp="1"/>
          </p:cNvSpPr>
          <p:nvPr>
            <p:ph type="title"/>
          </p:nvPr>
        </p:nvSpPr>
        <p:spPr>
          <a:xfrm>
            <a:off x="1023815" y="338328"/>
            <a:ext cx="6981589" cy="594300"/>
          </a:xfrm>
        </p:spPr>
        <p:txBody>
          <a:bodyPr/>
          <a:lstStyle/>
          <a:p>
            <a:r>
              <a:rPr lang="en-US" sz="2800">
                <a:solidFill>
                  <a:schemeClr val="tx1"/>
                </a:solidFill>
                <a:latin typeface="Barlow Semi Condensed Medium"/>
                <a:sym typeface="Barlow Semi Condensed Medium"/>
              </a:rPr>
              <a:t>Most Common Reasons for Outsourcing Failures</a:t>
            </a:r>
            <a:endParaRPr lang="en-SG"/>
          </a:p>
        </p:txBody>
      </p:sp>
      <p:sp>
        <p:nvSpPr>
          <p:cNvPr id="40" name="TextBox 39">
            <a:extLst>
              <a:ext uri="{FF2B5EF4-FFF2-40B4-BE49-F238E27FC236}">
                <a16:creationId xmlns:a16="http://schemas.microsoft.com/office/drawing/2014/main" id="{132C3708-5495-4BDE-A2B3-C758CB675679}"/>
              </a:ext>
            </a:extLst>
          </p:cNvPr>
          <p:cNvSpPr txBox="1"/>
          <p:nvPr/>
        </p:nvSpPr>
        <p:spPr>
          <a:xfrm>
            <a:off x="878681" y="2220622"/>
            <a:ext cx="4871643" cy="1169551"/>
          </a:xfrm>
          <a:prstGeom prst="rect">
            <a:avLst/>
          </a:prstGeom>
          <a:noFill/>
        </p:spPr>
        <p:txBody>
          <a:bodyPr wrap="square">
            <a:spAutoFit/>
          </a:bodyPr>
          <a:lstStyle/>
          <a:p>
            <a:pPr algn="l"/>
            <a:r>
              <a:rPr lang="en-US" b="0" i="0">
                <a:solidFill>
                  <a:srgbClr val="313D3F"/>
                </a:solidFill>
                <a:effectLst/>
                <a:latin typeface="Arial" panose="020B0604020202020204" pitchFamily="34" charset="0"/>
                <a:cs typeface="Arial" panose="020B0604020202020204" pitchFamily="34" charset="0"/>
              </a:rPr>
              <a:t>IBM hired to develop an application for administering payroll. </a:t>
            </a:r>
          </a:p>
          <a:p>
            <a:pPr algn="l"/>
            <a:r>
              <a:rPr lang="en-US">
                <a:solidFill>
                  <a:srgbClr val="313D3F"/>
                </a:solidFill>
                <a:latin typeface="Arial" panose="020B0604020202020204" pitchFamily="34" charset="0"/>
                <a:cs typeface="Arial" panose="020B0604020202020204" pitchFamily="34" charset="0"/>
              </a:rPr>
              <a:t>Cost: $6m assessed in 2007 for a 1 year development</a:t>
            </a:r>
          </a:p>
          <a:p>
            <a:pPr algn="l"/>
            <a:r>
              <a:rPr lang="en-US" b="0" i="0">
                <a:solidFill>
                  <a:srgbClr val="313D3F"/>
                </a:solidFill>
                <a:effectLst/>
                <a:latin typeface="Arial" panose="020B0604020202020204" pitchFamily="34" charset="0"/>
                <a:cs typeface="Arial" panose="020B0604020202020204" pitchFamily="34" charset="0"/>
              </a:rPr>
              <a:t>By year-end, estimated costs was $27 million</a:t>
            </a:r>
          </a:p>
          <a:p>
            <a:pPr algn="l"/>
            <a:r>
              <a:rPr lang="en-US">
                <a:solidFill>
                  <a:srgbClr val="313D3F"/>
                </a:solidFill>
                <a:latin typeface="Arial" panose="020B0604020202020204" pitchFamily="34" charset="0"/>
                <a:cs typeface="Arial" panose="020B0604020202020204" pitchFamily="34" charset="0"/>
              </a:rPr>
              <a:t>IBM was paid $32m in 2008.</a:t>
            </a:r>
          </a:p>
        </p:txBody>
      </p:sp>
      <p:sp>
        <p:nvSpPr>
          <p:cNvPr id="41" name="TextBox 40">
            <a:extLst>
              <a:ext uri="{FF2B5EF4-FFF2-40B4-BE49-F238E27FC236}">
                <a16:creationId xmlns:a16="http://schemas.microsoft.com/office/drawing/2014/main" id="{3E756298-FA51-4614-BD8B-F01D14FA0F34}"/>
              </a:ext>
            </a:extLst>
          </p:cNvPr>
          <p:cNvSpPr txBox="1"/>
          <p:nvPr/>
        </p:nvSpPr>
        <p:spPr>
          <a:xfrm>
            <a:off x="734699" y="4244537"/>
            <a:ext cx="1899139" cy="307777"/>
          </a:xfrm>
          <a:prstGeom prst="rect">
            <a:avLst/>
          </a:prstGeom>
          <a:noFill/>
        </p:spPr>
        <p:txBody>
          <a:bodyPr wrap="square">
            <a:spAutoFit/>
          </a:bodyPr>
          <a:lstStyle/>
          <a:p>
            <a:pPr algn="l"/>
            <a:r>
              <a:rPr lang="en-SG" b="1" i="0">
                <a:solidFill>
                  <a:srgbClr val="313D3F"/>
                </a:solidFill>
                <a:effectLst/>
                <a:latin typeface="calibre-bold"/>
              </a:rPr>
              <a:t>Too Tight of Deadlines</a:t>
            </a:r>
            <a:endParaRPr lang="en-SG" b="0" i="0">
              <a:solidFill>
                <a:srgbClr val="313D3F"/>
              </a:solidFill>
              <a:effectLst/>
              <a:latin typeface="calibre-bold"/>
            </a:endParaRPr>
          </a:p>
        </p:txBody>
      </p:sp>
      <p:sp>
        <p:nvSpPr>
          <p:cNvPr id="42" name="TextBox 41">
            <a:extLst>
              <a:ext uri="{FF2B5EF4-FFF2-40B4-BE49-F238E27FC236}">
                <a16:creationId xmlns:a16="http://schemas.microsoft.com/office/drawing/2014/main" id="{94DB2131-806B-42F8-AF7D-CE1953354A3F}"/>
              </a:ext>
            </a:extLst>
          </p:cNvPr>
          <p:cNvSpPr txBox="1"/>
          <p:nvPr/>
        </p:nvSpPr>
        <p:spPr>
          <a:xfrm>
            <a:off x="1166316" y="4646211"/>
            <a:ext cx="2391870" cy="307777"/>
          </a:xfrm>
          <a:prstGeom prst="rect">
            <a:avLst/>
          </a:prstGeom>
          <a:noFill/>
        </p:spPr>
        <p:txBody>
          <a:bodyPr wrap="square">
            <a:spAutoFit/>
          </a:bodyPr>
          <a:lstStyle/>
          <a:p>
            <a:pPr algn="l"/>
            <a:r>
              <a:rPr lang="en-SG" b="1" i="0">
                <a:solidFill>
                  <a:srgbClr val="313D3F"/>
                </a:solidFill>
                <a:effectLst/>
                <a:latin typeface="calibre-bold"/>
              </a:rPr>
              <a:t>Mismatching Expectations</a:t>
            </a:r>
            <a:endParaRPr lang="en-SG" b="0" i="0">
              <a:solidFill>
                <a:srgbClr val="313D3F"/>
              </a:solidFill>
              <a:effectLst/>
              <a:latin typeface="calibre-bold"/>
            </a:endParaRPr>
          </a:p>
        </p:txBody>
      </p:sp>
      <p:sp>
        <p:nvSpPr>
          <p:cNvPr id="43" name="TextBox 42">
            <a:extLst>
              <a:ext uri="{FF2B5EF4-FFF2-40B4-BE49-F238E27FC236}">
                <a16:creationId xmlns:a16="http://schemas.microsoft.com/office/drawing/2014/main" id="{6D2DD374-A820-4252-AD73-CAA9F8CEE8B4}"/>
              </a:ext>
            </a:extLst>
          </p:cNvPr>
          <p:cNvSpPr txBox="1"/>
          <p:nvPr/>
        </p:nvSpPr>
        <p:spPr>
          <a:xfrm>
            <a:off x="5854567" y="4678658"/>
            <a:ext cx="2227025" cy="307777"/>
          </a:xfrm>
          <a:prstGeom prst="rect">
            <a:avLst/>
          </a:prstGeom>
          <a:noFill/>
        </p:spPr>
        <p:txBody>
          <a:bodyPr wrap="square">
            <a:spAutoFit/>
          </a:bodyPr>
          <a:lstStyle/>
          <a:p>
            <a:pPr algn="l"/>
            <a:r>
              <a:rPr lang="en-SG" b="1" i="0">
                <a:solidFill>
                  <a:srgbClr val="313D3F"/>
                </a:solidFill>
                <a:effectLst/>
                <a:latin typeface="calibre-bold"/>
              </a:rPr>
              <a:t>Lack of Technical Expertise</a:t>
            </a:r>
            <a:endParaRPr lang="en-SG" b="0" i="0">
              <a:solidFill>
                <a:srgbClr val="313D3F"/>
              </a:solidFill>
              <a:effectLst/>
              <a:latin typeface="calibre-bold"/>
            </a:endParaRPr>
          </a:p>
        </p:txBody>
      </p:sp>
      <p:sp>
        <p:nvSpPr>
          <p:cNvPr id="44" name="TextBox 43">
            <a:extLst>
              <a:ext uri="{FF2B5EF4-FFF2-40B4-BE49-F238E27FC236}">
                <a16:creationId xmlns:a16="http://schemas.microsoft.com/office/drawing/2014/main" id="{143DC031-A9A8-47F1-8818-F7B376B53DF4}"/>
              </a:ext>
            </a:extLst>
          </p:cNvPr>
          <p:cNvSpPr txBox="1"/>
          <p:nvPr/>
        </p:nvSpPr>
        <p:spPr>
          <a:xfrm>
            <a:off x="3532463" y="4670328"/>
            <a:ext cx="2000738" cy="307777"/>
          </a:xfrm>
          <a:prstGeom prst="rect">
            <a:avLst/>
          </a:prstGeom>
          <a:noFill/>
        </p:spPr>
        <p:txBody>
          <a:bodyPr wrap="square">
            <a:spAutoFit/>
          </a:bodyPr>
          <a:lstStyle/>
          <a:p>
            <a:pPr algn="l"/>
            <a:r>
              <a:rPr lang="en-SG" b="1" i="0">
                <a:solidFill>
                  <a:srgbClr val="313D3F"/>
                </a:solidFill>
                <a:effectLst/>
                <a:latin typeface="calibre-bold"/>
              </a:rPr>
              <a:t>Only Considering Cost</a:t>
            </a:r>
            <a:endParaRPr lang="en-SG" b="0" i="0">
              <a:solidFill>
                <a:srgbClr val="313D3F"/>
              </a:solidFill>
              <a:effectLst/>
              <a:latin typeface="calibre-bold"/>
            </a:endParaRPr>
          </a:p>
        </p:txBody>
      </p:sp>
      <p:sp>
        <p:nvSpPr>
          <p:cNvPr id="45" name="TextBox 44">
            <a:extLst>
              <a:ext uri="{FF2B5EF4-FFF2-40B4-BE49-F238E27FC236}">
                <a16:creationId xmlns:a16="http://schemas.microsoft.com/office/drawing/2014/main" id="{211B9CE0-F659-4AB3-B4A1-2FE097706B54}"/>
              </a:ext>
            </a:extLst>
          </p:cNvPr>
          <p:cNvSpPr txBox="1"/>
          <p:nvPr/>
        </p:nvSpPr>
        <p:spPr>
          <a:xfrm>
            <a:off x="6339052" y="4340633"/>
            <a:ext cx="2518928" cy="307777"/>
          </a:xfrm>
          <a:prstGeom prst="rect">
            <a:avLst/>
          </a:prstGeom>
          <a:noFill/>
        </p:spPr>
        <p:txBody>
          <a:bodyPr wrap="square">
            <a:spAutoFit/>
          </a:bodyPr>
          <a:lstStyle/>
          <a:p>
            <a:pPr algn="l"/>
            <a:r>
              <a:rPr lang="en-SG" b="1" i="0">
                <a:solidFill>
                  <a:srgbClr val="313D3F"/>
                </a:solidFill>
                <a:effectLst/>
                <a:latin typeface="calibre-bold"/>
              </a:rPr>
              <a:t>Problems with Code Quality</a:t>
            </a:r>
            <a:endParaRPr lang="en-SG" b="0" i="0">
              <a:solidFill>
                <a:srgbClr val="313D3F"/>
              </a:solidFill>
              <a:effectLst/>
              <a:latin typeface="calibre-bold"/>
            </a:endParaRPr>
          </a:p>
        </p:txBody>
      </p:sp>
      <p:sp>
        <p:nvSpPr>
          <p:cNvPr id="46" name="TextBox 45">
            <a:extLst>
              <a:ext uri="{FF2B5EF4-FFF2-40B4-BE49-F238E27FC236}">
                <a16:creationId xmlns:a16="http://schemas.microsoft.com/office/drawing/2014/main" id="{77FE31CF-A5DE-40CC-B6E5-65CEB4F90E10}"/>
              </a:ext>
            </a:extLst>
          </p:cNvPr>
          <p:cNvSpPr txBox="1"/>
          <p:nvPr/>
        </p:nvSpPr>
        <p:spPr>
          <a:xfrm>
            <a:off x="1928374" y="3871617"/>
            <a:ext cx="1899139" cy="307777"/>
          </a:xfrm>
          <a:prstGeom prst="rect">
            <a:avLst/>
          </a:prstGeom>
          <a:noFill/>
        </p:spPr>
        <p:txBody>
          <a:bodyPr wrap="square">
            <a:spAutoFit/>
          </a:bodyPr>
          <a:lstStyle/>
          <a:p>
            <a:pPr algn="l"/>
            <a:r>
              <a:rPr lang="en-SG" b="1" i="0">
                <a:solidFill>
                  <a:srgbClr val="313D3F"/>
                </a:solidFill>
                <a:effectLst/>
                <a:latin typeface="calibre-bold"/>
              </a:rPr>
              <a:t>Poor Communication </a:t>
            </a:r>
            <a:endParaRPr lang="en-SG" b="0" i="0">
              <a:solidFill>
                <a:srgbClr val="313D3F"/>
              </a:solidFill>
              <a:effectLst/>
              <a:latin typeface="calibre-bold"/>
            </a:endParaRPr>
          </a:p>
        </p:txBody>
      </p:sp>
      <p:sp>
        <p:nvSpPr>
          <p:cNvPr id="47" name="TextBox 46">
            <a:extLst>
              <a:ext uri="{FF2B5EF4-FFF2-40B4-BE49-F238E27FC236}">
                <a16:creationId xmlns:a16="http://schemas.microsoft.com/office/drawing/2014/main" id="{260E03ED-535F-4072-ABDB-0B1CF396B188}"/>
              </a:ext>
            </a:extLst>
          </p:cNvPr>
          <p:cNvSpPr txBox="1"/>
          <p:nvPr/>
        </p:nvSpPr>
        <p:spPr>
          <a:xfrm>
            <a:off x="4305382" y="3997357"/>
            <a:ext cx="2723029" cy="523220"/>
          </a:xfrm>
          <a:prstGeom prst="rect">
            <a:avLst/>
          </a:prstGeom>
          <a:noFill/>
        </p:spPr>
        <p:txBody>
          <a:bodyPr wrap="square">
            <a:spAutoFit/>
          </a:bodyPr>
          <a:lstStyle/>
          <a:p>
            <a:pPr algn="l"/>
            <a:r>
              <a:rPr lang="en-US" b="1" i="0">
                <a:solidFill>
                  <a:srgbClr val="313D3F"/>
                </a:solidFill>
                <a:effectLst/>
                <a:latin typeface="calibre-bold"/>
              </a:rPr>
              <a:t>Failing to View the Relationship as a Partnership</a:t>
            </a:r>
            <a:endParaRPr lang="en-US" b="0" i="0">
              <a:solidFill>
                <a:srgbClr val="313D3F"/>
              </a:solidFill>
              <a:effectLst/>
              <a:latin typeface="calibre-bold"/>
            </a:endParaRPr>
          </a:p>
        </p:txBody>
      </p:sp>
      <p:grpSp>
        <p:nvGrpSpPr>
          <p:cNvPr id="48" name="Google Shape;3815;p64">
            <a:extLst>
              <a:ext uri="{FF2B5EF4-FFF2-40B4-BE49-F238E27FC236}">
                <a16:creationId xmlns:a16="http://schemas.microsoft.com/office/drawing/2014/main" id="{122AD409-7E11-4708-9F46-A02549B6008E}"/>
              </a:ext>
            </a:extLst>
          </p:cNvPr>
          <p:cNvGrpSpPr/>
          <p:nvPr/>
        </p:nvGrpSpPr>
        <p:grpSpPr>
          <a:xfrm>
            <a:off x="4722671" y="810598"/>
            <a:ext cx="1503203" cy="1287096"/>
            <a:chOff x="1171725" y="542675"/>
            <a:chExt cx="5016950" cy="4578200"/>
          </a:xfrm>
        </p:grpSpPr>
        <p:sp>
          <p:nvSpPr>
            <p:cNvPr id="49" name="Google Shape;3816;p64">
              <a:extLst>
                <a:ext uri="{FF2B5EF4-FFF2-40B4-BE49-F238E27FC236}">
                  <a16:creationId xmlns:a16="http://schemas.microsoft.com/office/drawing/2014/main" id="{4FB661CB-52A8-4359-AD4B-111EF7C1AE0F}"/>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17;p64">
              <a:extLst>
                <a:ext uri="{FF2B5EF4-FFF2-40B4-BE49-F238E27FC236}">
                  <a16:creationId xmlns:a16="http://schemas.microsoft.com/office/drawing/2014/main" id="{69777519-7F36-4E83-A8CC-2339E61C905E}"/>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18;p64">
              <a:extLst>
                <a:ext uri="{FF2B5EF4-FFF2-40B4-BE49-F238E27FC236}">
                  <a16:creationId xmlns:a16="http://schemas.microsoft.com/office/drawing/2014/main" id="{99928867-5A50-434D-BCDE-028BC6647088}"/>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19;p64">
              <a:extLst>
                <a:ext uri="{FF2B5EF4-FFF2-40B4-BE49-F238E27FC236}">
                  <a16:creationId xmlns:a16="http://schemas.microsoft.com/office/drawing/2014/main" id="{9B8018E6-9487-46CD-9472-FF01EEF8AF02}"/>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20;p64">
              <a:extLst>
                <a:ext uri="{FF2B5EF4-FFF2-40B4-BE49-F238E27FC236}">
                  <a16:creationId xmlns:a16="http://schemas.microsoft.com/office/drawing/2014/main" id="{E431306D-FAED-4BA7-8BAC-4455D4255E44}"/>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21;p64">
              <a:extLst>
                <a:ext uri="{FF2B5EF4-FFF2-40B4-BE49-F238E27FC236}">
                  <a16:creationId xmlns:a16="http://schemas.microsoft.com/office/drawing/2014/main" id="{AFE8A1F2-282E-4D47-B885-9AA56A0E69BD}"/>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22;p64">
              <a:extLst>
                <a:ext uri="{FF2B5EF4-FFF2-40B4-BE49-F238E27FC236}">
                  <a16:creationId xmlns:a16="http://schemas.microsoft.com/office/drawing/2014/main" id="{5E10AA04-1D86-4E3C-93B2-86B24772B1EB}"/>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23;p64">
              <a:extLst>
                <a:ext uri="{FF2B5EF4-FFF2-40B4-BE49-F238E27FC236}">
                  <a16:creationId xmlns:a16="http://schemas.microsoft.com/office/drawing/2014/main" id="{B5B06CB1-FA36-4628-A722-562C6A53EA3E}"/>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24;p64">
              <a:extLst>
                <a:ext uri="{FF2B5EF4-FFF2-40B4-BE49-F238E27FC236}">
                  <a16:creationId xmlns:a16="http://schemas.microsoft.com/office/drawing/2014/main" id="{49228D88-C76E-4AB6-ABCA-4DC24A226EAA}"/>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25;p64">
              <a:extLst>
                <a:ext uri="{FF2B5EF4-FFF2-40B4-BE49-F238E27FC236}">
                  <a16:creationId xmlns:a16="http://schemas.microsoft.com/office/drawing/2014/main" id="{8EF7EC10-DA1C-459A-B67F-48C7C667A5DB}"/>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26;p64">
              <a:extLst>
                <a:ext uri="{FF2B5EF4-FFF2-40B4-BE49-F238E27FC236}">
                  <a16:creationId xmlns:a16="http://schemas.microsoft.com/office/drawing/2014/main" id="{F53D154A-1EE1-4715-9537-E64963E6D506}"/>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27;p64">
              <a:extLst>
                <a:ext uri="{FF2B5EF4-FFF2-40B4-BE49-F238E27FC236}">
                  <a16:creationId xmlns:a16="http://schemas.microsoft.com/office/drawing/2014/main" id="{5483694F-2673-4D9C-BE8E-8736851F5542}"/>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28;p64">
              <a:extLst>
                <a:ext uri="{FF2B5EF4-FFF2-40B4-BE49-F238E27FC236}">
                  <a16:creationId xmlns:a16="http://schemas.microsoft.com/office/drawing/2014/main" id="{8B291BC4-33F9-4609-AC01-CD5E6A8BCEAA}"/>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29;p64">
              <a:extLst>
                <a:ext uri="{FF2B5EF4-FFF2-40B4-BE49-F238E27FC236}">
                  <a16:creationId xmlns:a16="http://schemas.microsoft.com/office/drawing/2014/main" id="{50BC055B-71E4-4E93-9D2D-AA3D2DBD648B}"/>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30;p64">
              <a:extLst>
                <a:ext uri="{FF2B5EF4-FFF2-40B4-BE49-F238E27FC236}">
                  <a16:creationId xmlns:a16="http://schemas.microsoft.com/office/drawing/2014/main" id="{B8BDD269-8E4D-462B-9940-1C00CF2A1FBB}"/>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31;p64">
              <a:extLst>
                <a:ext uri="{FF2B5EF4-FFF2-40B4-BE49-F238E27FC236}">
                  <a16:creationId xmlns:a16="http://schemas.microsoft.com/office/drawing/2014/main" id="{7DA59967-D28C-4D5F-9F4B-F85E5D71A05E}"/>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32;p64">
              <a:extLst>
                <a:ext uri="{FF2B5EF4-FFF2-40B4-BE49-F238E27FC236}">
                  <a16:creationId xmlns:a16="http://schemas.microsoft.com/office/drawing/2014/main" id="{F2EFAB8F-3315-4C70-8816-D5A30D8A9267}"/>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33;p64">
              <a:extLst>
                <a:ext uri="{FF2B5EF4-FFF2-40B4-BE49-F238E27FC236}">
                  <a16:creationId xmlns:a16="http://schemas.microsoft.com/office/drawing/2014/main" id="{B2CE518B-C602-4457-93DA-EFB3D0213C75}"/>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34;p64">
              <a:extLst>
                <a:ext uri="{FF2B5EF4-FFF2-40B4-BE49-F238E27FC236}">
                  <a16:creationId xmlns:a16="http://schemas.microsoft.com/office/drawing/2014/main" id="{6A3D29D7-940C-4EC8-92D0-9927B31030F5}"/>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35;p64">
              <a:extLst>
                <a:ext uri="{FF2B5EF4-FFF2-40B4-BE49-F238E27FC236}">
                  <a16:creationId xmlns:a16="http://schemas.microsoft.com/office/drawing/2014/main" id="{30A62E20-D949-43A1-9EF8-BB1F359E8A99}"/>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836;p64">
              <a:extLst>
                <a:ext uri="{FF2B5EF4-FFF2-40B4-BE49-F238E27FC236}">
                  <a16:creationId xmlns:a16="http://schemas.microsoft.com/office/drawing/2014/main" id="{C7EB0609-95E2-4032-B2FB-3A180C23654F}"/>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837;p64">
              <a:extLst>
                <a:ext uri="{FF2B5EF4-FFF2-40B4-BE49-F238E27FC236}">
                  <a16:creationId xmlns:a16="http://schemas.microsoft.com/office/drawing/2014/main" id="{3AC5DF37-6CBC-4E2E-BBDD-D92A1B45AB14}"/>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838;p64">
              <a:extLst>
                <a:ext uri="{FF2B5EF4-FFF2-40B4-BE49-F238E27FC236}">
                  <a16:creationId xmlns:a16="http://schemas.microsoft.com/office/drawing/2014/main" id="{DFC4CE63-CF16-4012-90E4-D05E9C1CD0DA}"/>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839;p64">
              <a:extLst>
                <a:ext uri="{FF2B5EF4-FFF2-40B4-BE49-F238E27FC236}">
                  <a16:creationId xmlns:a16="http://schemas.microsoft.com/office/drawing/2014/main" id="{6C0B045E-37B1-4AD5-851C-E2DE1E430D6D}"/>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840;p64">
              <a:extLst>
                <a:ext uri="{FF2B5EF4-FFF2-40B4-BE49-F238E27FC236}">
                  <a16:creationId xmlns:a16="http://schemas.microsoft.com/office/drawing/2014/main" id="{AB8EA7C7-C923-4DEE-ADFF-B178E5D800C7}"/>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841;p64">
              <a:extLst>
                <a:ext uri="{FF2B5EF4-FFF2-40B4-BE49-F238E27FC236}">
                  <a16:creationId xmlns:a16="http://schemas.microsoft.com/office/drawing/2014/main" id="{DC679108-BE9A-4FFD-A7BA-B459F918055D}"/>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842;p64">
              <a:extLst>
                <a:ext uri="{FF2B5EF4-FFF2-40B4-BE49-F238E27FC236}">
                  <a16:creationId xmlns:a16="http://schemas.microsoft.com/office/drawing/2014/main" id="{48C5E96D-8CCA-4564-AFF9-BA94F38F5640}"/>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843;p64">
              <a:extLst>
                <a:ext uri="{FF2B5EF4-FFF2-40B4-BE49-F238E27FC236}">
                  <a16:creationId xmlns:a16="http://schemas.microsoft.com/office/drawing/2014/main" id="{8096EB56-D9B9-4A05-B4FA-C777CBED3AA5}"/>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44;p64">
              <a:extLst>
                <a:ext uri="{FF2B5EF4-FFF2-40B4-BE49-F238E27FC236}">
                  <a16:creationId xmlns:a16="http://schemas.microsoft.com/office/drawing/2014/main" id="{76E6A61C-0A3A-4885-B35B-556C07446271}"/>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45;p64">
              <a:extLst>
                <a:ext uri="{FF2B5EF4-FFF2-40B4-BE49-F238E27FC236}">
                  <a16:creationId xmlns:a16="http://schemas.microsoft.com/office/drawing/2014/main" id="{2423E12B-F7AE-4690-853F-55A7EEA0B88C}"/>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846;p64">
              <a:extLst>
                <a:ext uri="{FF2B5EF4-FFF2-40B4-BE49-F238E27FC236}">
                  <a16:creationId xmlns:a16="http://schemas.microsoft.com/office/drawing/2014/main" id="{D4F73A5E-50A6-48C2-AEC3-97A1A57113B9}"/>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847;p64">
              <a:extLst>
                <a:ext uri="{FF2B5EF4-FFF2-40B4-BE49-F238E27FC236}">
                  <a16:creationId xmlns:a16="http://schemas.microsoft.com/office/drawing/2014/main" id="{EEC3BD50-4C7F-46C3-ADE4-9B060C4702E0}"/>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848;p64">
              <a:extLst>
                <a:ext uri="{FF2B5EF4-FFF2-40B4-BE49-F238E27FC236}">
                  <a16:creationId xmlns:a16="http://schemas.microsoft.com/office/drawing/2014/main" id="{FC0469F4-B6A8-4364-BEAE-660F846D6D4C}"/>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849;p64">
              <a:extLst>
                <a:ext uri="{FF2B5EF4-FFF2-40B4-BE49-F238E27FC236}">
                  <a16:creationId xmlns:a16="http://schemas.microsoft.com/office/drawing/2014/main" id="{BB7371CE-BBCF-4E9C-9FD4-75057BCE9881}"/>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50;p64">
              <a:extLst>
                <a:ext uri="{FF2B5EF4-FFF2-40B4-BE49-F238E27FC236}">
                  <a16:creationId xmlns:a16="http://schemas.microsoft.com/office/drawing/2014/main" id="{59039B25-9425-43C8-85C6-958657195D79}"/>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51;p64">
              <a:extLst>
                <a:ext uri="{FF2B5EF4-FFF2-40B4-BE49-F238E27FC236}">
                  <a16:creationId xmlns:a16="http://schemas.microsoft.com/office/drawing/2014/main" id="{1F98DAAF-2308-4BFB-8DC6-2622BC102F4A}"/>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52;p64">
              <a:extLst>
                <a:ext uri="{FF2B5EF4-FFF2-40B4-BE49-F238E27FC236}">
                  <a16:creationId xmlns:a16="http://schemas.microsoft.com/office/drawing/2014/main" id="{29D89BA6-0415-4F34-86DD-E965E034DE4B}"/>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53;p64">
              <a:extLst>
                <a:ext uri="{FF2B5EF4-FFF2-40B4-BE49-F238E27FC236}">
                  <a16:creationId xmlns:a16="http://schemas.microsoft.com/office/drawing/2014/main" id="{2FDA333C-A36D-4E8B-BA3A-C2EE23FAF196}"/>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54;p64">
              <a:extLst>
                <a:ext uri="{FF2B5EF4-FFF2-40B4-BE49-F238E27FC236}">
                  <a16:creationId xmlns:a16="http://schemas.microsoft.com/office/drawing/2014/main" id="{48D16E3B-8B23-43DE-93C8-88A3D1722CD6}"/>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55;p64">
              <a:extLst>
                <a:ext uri="{FF2B5EF4-FFF2-40B4-BE49-F238E27FC236}">
                  <a16:creationId xmlns:a16="http://schemas.microsoft.com/office/drawing/2014/main" id="{0417848D-585E-427C-9DFB-3B7B855BFD69}"/>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56;p64">
              <a:extLst>
                <a:ext uri="{FF2B5EF4-FFF2-40B4-BE49-F238E27FC236}">
                  <a16:creationId xmlns:a16="http://schemas.microsoft.com/office/drawing/2014/main" id="{480B5F45-A40C-4FFC-9268-85E91E79123F}"/>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57;p64">
              <a:extLst>
                <a:ext uri="{FF2B5EF4-FFF2-40B4-BE49-F238E27FC236}">
                  <a16:creationId xmlns:a16="http://schemas.microsoft.com/office/drawing/2014/main" id="{6DEDB380-1C6B-41BB-B916-DA8EF5ECF5E0}"/>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58;p64">
              <a:extLst>
                <a:ext uri="{FF2B5EF4-FFF2-40B4-BE49-F238E27FC236}">
                  <a16:creationId xmlns:a16="http://schemas.microsoft.com/office/drawing/2014/main" id="{696465FE-531D-4DFC-A896-A8E80B157EA9}"/>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59;p64">
              <a:extLst>
                <a:ext uri="{FF2B5EF4-FFF2-40B4-BE49-F238E27FC236}">
                  <a16:creationId xmlns:a16="http://schemas.microsoft.com/office/drawing/2014/main" id="{AFEEEC26-CADF-45EF-A29E-8FD88C2D6271}"/>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60;p64">
              <a:extLst>
                <a:ext uri="{FF2B5EF4-FFF2-40B4-BE49-F238E27FC236}">
                  <a16:creationId xmlns:a16="http://schemas.microsoft.com/office/drawing/2014/main" id="{741475E7-A751-46A0-9FD6-068685FD8772}"/>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61;p64">
              <a:extLst>
                <a:ext uri="{FF2B5EF4-FFF2-40B4-BE49-F238E27FC236}">
                  <a16:creationId xmlns:a16="http://schemas.microsoft.com/office/drawing/2014/main" id="{AC7BC10D-7C1C-4742-8616-8BDF8D638019}"/>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862;p64">
              <a:extLst>
                <a:ext uri="{FF2B5EF4-FFF2-40B4-BE49-F238E27FC236}">
                  <a16:creationId xmlns:a16="http://schemas.microsoft.com/office/drawing/2014/main" id="{86520657-31BF-4A2C-A59E-C7C4607C2AD1}"/>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863;p64">
              <a:extLst>
                <a:ext uri="{FF2B5EF4-FFF2-40B4-BE49-F238E27FC236}">
                  <a16:creationId xmlns:a16="http://schemas.microsoft.com/office/drawing/2014/main" id="{407AD77C-BBE5-4AD9-A945-EAC50135BD53}"/>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864;p64">
              <a:extLst>
                <a:ext uri="{FF2B5EF4-FFF2-40B4-BE49-F238E27FC236}">
                  <a16:creationId xmlns:a16="http://schemas.microsoft.com/office/drawing/2014/main" id="{61216E3B-DA57-402A-8378-762D5BCE6EE1}"/>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865;p64">
              <a:extLst>
                <a:ext uri="{FF2B5EF4-FFF2-40B4-BE49-F238E27FC236}">
                  <a16:creationId xmlns:a16="http://schemas.microsoft.com/office/drawing/2014/main" id="{7CD06D78-78E1-44EE-A0F7-7208E78156E2}"/>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866;p64">
              <a:extLst>
                <a:ext uri="{FF2B5EF4-FFF2-40B4-BE49-F238E27FC236}">
                  <a16:creationId xmlns:a16="http://schemas.microsoft.com/office/drawing/2014/main" id="{3E5E3731-F4C6-489E-83B6-A17A3A421DEF}"/>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867;p64">
              <a:extLst>
                <a:ext uri="{FF2B5EF4-FFF2-40B4-BE49-F238E27FC236}">
                  <a16:creationId xmlns:a16="http://schemas.microsoft.com/office/drawing/2014/main" id="{8EE0F9C7-B52B-4A57-B7CE-2761BB19421E}"/>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868;p64">
              <a:extLst>
                <a:ext uri="{FF2B5EF4-FFF2-40B4-BE49-F238E27FC236}">
                  <a16:creationId xmlns:a16="http://schemas.microsoft.com/office/drawing/2014/main" id="{192E4219-0845-402E-BEF0-7365F7E3E9DA}"/>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869;p64">
              <a:extLst>
                <a:ext uri="{FF2B5EF4-FFF2-40B4-BE49-F238E27FC236}">
                  <a16:creationId xmlns:a16="http://schemas.microsoft.com/office/drawing/2014/main" id="{F44ABCE5-07F2-4434-9BB8-E7DB4D151B34}"/>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870;p64">
              <a:extLst>
                <a:ext uri="{FF2B5EF4-FFF2-40B4-BE49-F238E27FC236}">
                  <a16:creationId xmlns:a16="http://schemas.microsoft.com/office/drawing/2014/main" id="{C5F84874-7804-4D22-A139-A054B60C48FD}"/>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871;p64">
              <a:extLst>
                <a:ext uri="{FF2B5EF4-FFF2-40B4-BE49-F238E27FC236}">
                  <a16:creationId xmlns:a16="http://schemas.microsoft.com/office/drawing/2014/main" id="{E2F0DE8F-1C65-43B0-B975-B830A1E2CB7D}"/>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872;p64">
              <a:extLst>
                <a:ext uri="{FF2B5EF4-FFF2-40B4-BE49-F238E27FC236}">
                  <a16:creationId xmlns:a16="http://schemas.microsoft.com/office/drawing/2014/main" id="{DB984DF8-F858-4FF1-8E46-64D4F59D18B0}"/>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873;p64">
              <a:extLst>
                <a:ext uri="{FF2B5EF4-FFF2-40B4-BE49-F238E27FC236}">
                  <a16:creationId xmlns:a16="http://schemas.microsoft.com/office/drawing/2014/main" id="{E31E9E78-8B78-45BC-BD11-B6B62A6D2599}"/>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874;p64">
              <a:extLst>
                <a:ext uri="{FF2B5EF4-FFF2-40B4-BE49-F238E27FC236}">
                  <a16:creationId xmlns:a16="http://schemas.microsoft.com/office/drawing/2014/main" id="{0FAA2C5E-47B9-4D1D-A10A-006BFBA12E18}"/>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875;p64">
              <a:extLst>
                <a:ext uri="{FF2B5EF4-FFF2-40B4-BE49-F238E27FC236}">
                  <a16:creationId xmlns:a16="http://schemas.microsoft.com/office/drawing/2014/main" id="{6511C8C6-1CF3-4FFD-8002-F25BEF6189C1}"/>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876;p64">
              <a:extLst>
                <a:ext uri="{FF2B5EF4-FFF2-40B4-BE49-F238E27FC236}">
                  <a16:creationId xmlns:a16="http://schemas.microsoft.com/office/drawing/2014/main" id="{F864B6A4-2CB0-4B12-B8CA-ECF8D161EB67}"/>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877;p64">
              <a:extLst>
                <a:ext uri="{FF2B5EF4-FFF2-40B4-BE49-F238E27FC236}">
                  <a16:creationId xmlns:a16="http://schemas.microsoft.com/office/drawing/2014/main" id="{B3FE389E-832D-47B1-9BB2-0E107AC91729}"/>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878;p64">
              <a:extLst>
                <a:ext uri="{FF2B5EF4-FFF2-40B4-BE49-F238E27FC236}">
                  <a16:creationId xmlns:a16="http://schemas.microsoft.com/office/drawing/2014/main" id="{E728E866-5BBC-405B-9C35-089A9A368E68}"/>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879;p64">
              <a:extLst>
                <a:ext uri="{FF2B5EF4-FFF2-40B4-BE49-F238E27FC236}">
                  <a16:creationId xmlns:a16="http://schemas.microsoft.com/office/drawing/2014/main" id="{D1B762E9-02D7-4DE6-B778-8DA3DCD4A2E6}"/>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880;p64">
              <a:extLst>
                <a:ext uri="{FF2B5EF4-FFF2-40B4-BE49-F238E27FC236}">
                  <a16:creationId xmlns:a16="http://schemas.microsoft.com/office/drawing/2014/main" id="{AA8CB471-5EDC-4B12-ADAE-4758530BA2F0}"/>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881;p64">
              <a:extLst>
                <a:ext uri="{FF2B5EF4-FFF2-40B4-BE49-F238E27FC236}">
                  <a16:creationId xmlns:a16="http://schemas.microsoft.com/office/drawing/2014/main" id="{CBC1701B-FDF6-4E29-9465-3CF4124FBFC8}"/>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882;p64">
              <a:extLst>
                <a:ext uri="{FF2B5EF4-FFF2-40B4-BE49-F238E27FC236}">
                  <a16:creationId xmlns:a16="http://schemas.microsoft.com/office/drawing/2014/main" id="{725F8CBC-D11C-4483-BEE4-C601DC0094BF}"/>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883;p64">
              <a:extLst>
                <a:ext uri="{FF2B5EF4-FFF2-40B4-BE49-F238E27FC236}">
                  <a16:creationId xmlns:a16="http://schemas.microsoft.com/office/drawing/2014/main" id="{4EF892E6-31D9-466B-BDAC-9194C840301C}"/>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884;p64">
              <a:extLst>
                <a:ext uri="{FF2B5EF4-FFF2-40B4-BE49-F238E27FC236}">
                  <a16:creationId xmlns:a16="http://schemas.microsoft.com/office/drawing/2014/main" id="{CA4C3792-FF34-44EA-BF0C-FB242614E7AE}"/>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885;p64">
              <a:extLst>
                <a:ext uri="{FF2B5EF4-FFF2-40B4-BE49-F238E27FC236}">
                  <a16:creationId xmlns:a16="http://schemas.microsoft.com/office/drawing/2014/main" id="{7F1CC70E-EF15-460D-BB26-8286B8F6E306}"/>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886;p64">
              <a:extLst>
                <a:ext uri="{FF2B5EF4-FFF2-40B4-BE49-F238E27FC236}">
                  <a16:creationId xmlns:a16="http://schemas.microsoft.com/office/drawing/2014/main" id="{43F6FE57-5366-42D7-BBC0-8955401C2A81}"/>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87;p64">
              <a:extLst>
                <a:ext uri="{FF2B5EF4-FFF2-40B4-BE49-F238E27FC236}">
                  <a16:creationId xmlns:a16="http://schemas.microsoft.com/office/drawing/2014/main" id="{456D94A9-4F2B-4B73-9161-012F429DAC3F}"/>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88;p64">
              <a:extLst>
                <a:ext uri="{FF2B5EF4-FFF2-40B4-BE49-F238E27FC236}">
                  <a16:creationId xmlns:a16="http://schemas.microsoft.com/office/drawing/2014/main" id="{F324B355-FEB2-450A-B72F-1C12EA8ECB7E}"/>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89;p64">
              <a:extLst>
                <a:ext uri="{FF2B5EF4-FFF2-40B4-BE49-F238E27FC236}">
                  <a16:creationId xmlns:a16="http://schemas.microsoft.com/office/drawing/2014/main" id="{B20E46A5-9CE1-4500-B9F8-1B6A3398EF2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90;p64">
              <a:extLst>
                <a:ext uri="{FF2B5EF4-FFF2-40B4-BE49-F238E27FC236}">
                  <a16:creationId xmlns:a16="http://schemas.microsoft.com/office/drawing/2014/main" id="{720FF462-714F-41E1-9316-9EF03D7BDF4A}"/>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91;p64">
              <a:extLst>
                <a:ext uri="{FF2B5EF4-FFF2-40B4-BE49-F238E27FC236}">
                  <a16:creationId xmlns:a16="http://schemas.microsoft.com/office/drawing/2014/main" id="{501AC0D5-AC4B-4D76-AD9C-0316E1E1E3A6}"/>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92;p64">
              <a:extLst>
                <a:ext uri="{FF2B5EF4-FFF2-40B4-BE49-F238E27FC236}">
                  <a16:creationId xmlns:a16="http://schemas.microsoft.com/office/drawing/2014/main" id="{309A827E-8A4F-458B-B265-063B1D78AA4D}"/>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93;p64">
              <a:extLst>
                <a:ext uri="{FF2B5EF4-FFF2-40B4-BE49-F238E27FC236}">
                  <a16:creationId xmlns:a16="http://schemas.microsoft.com/office/drawing/2014/main" id="{7402E565-A895-4A45-885B-DD26438A0C71}"/>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94;p64">
              <a:extLst>
                <a:ext uri="{FF2B5EF4-FFF2-40B4-BE49-F238E27FC236}">
                  <a16:creationId xmlns:a16="http://schemas.microsoft.com/office/drawing/2014/main" id="{C3937E34-EF16-41EB-970B-D6DC33CE4C48}"/>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95;p64">
              <a:extLst>
                <a:ext uri="{FF2B5EF4-FFF2-40B4-BE49-F238E27FC236}">
                  <a16:creationId xmlns:a16="http://schemas.microsoft.com/office/drawing/2014/main" id="{863076AE-4841-45D6-80C5-D1F475B7009B}"/>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96;p64">
              <a:extLst>
                <a:ext uri="{FF2B5EF4-FFF2-40B4-BE49-F238E27FC236}">
                  <a16:creationId xmlns:a16="http://schemas.microsoft.com/office/drawing/2014/main" id="{A98C3F17-6240-4739-A7AB-3DFDD66C9FDF}"/>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97;p64">
              <a:extLst>
                <a:ext uri="{FF2B5EF4-FFF2-40B4-BE49-F238E27FC236}">
                  <a16:creationId xmlns:a16="http://schemas.microsoft.com/office/drawing/2014/main" id="{DEC76F50-1369-4B2E-93DD-5C16D667C31E}"/>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98;p64">
              <a:extLst>
                <a:ext uri="{FF2B5EF4-FFF2-40B4-BE49-F238E27FC236}">
                  <a16:creationId xmlns:a16="http://schemas.microsoft.com/office/drawing/2014/main" id="{EB19F233-4C31-4590-85DA-B3BC4417AE6C}"/>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99;p64">
              <a:extLst>
                <a:ext uri="{FF2B5EF4-FFF2-40B4-BE49-F238E27FC236}">
                  <a16:creationId xmlns:a16="http://schemas.microsoft.com/office/drawing/2014/main" id="{6473CDF8-9A0B-49CA-9681-84B277A76FCA}"/>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00;p64">
              <a:extLst>
                <a:ext uri="{FF2B5EF4-FFF2-40B4-BE49-F238E27FC236}">
                  <a16:creationId xmlns:a16="http://schemas.microsoft.com/office/drawing/2014/main" id="{76FB407A-6996-4647-B9AD-A8926394EE3B}"/>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01;p64">
              <a:extLst>
                <a:ext uri="{FF2B5EF4-FFF2-40B4-BE49-F238E27FC236}">
                  <a16:creationId xmlns:a16="http://schemas.microsoft.com/office/drawing/2014/main" id="{4FC217CA-11C9-493F-80DA-33FEDE9E5EF5}"/>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02;p64">
              <a:extLst>
                <a:ext uri="{FF2B5EF4-FFF2-40B4-BE49-F238E27FC236}">
                  <a16:creationId xmlns:a16="http://schemas.microsoft.com/office/drawing/2014/main" id="{E27E06EF-DAFB-4AF3-A6C1-FB55BD6AD1E1}"/>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03;p64">
              <a:extLst>
                <a:ext uri="{FF2B5EF4-FFF2-40B4-BE49-F238E27FC236}">
                  <a16:creationId xmlns:a16="http://schemas.microsoft.com/office/drawing/2014/main" id="{4DC65BFC-0E40-49D9-B603-17C55F6A33BE}"/>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04;p64">
              <a:extLst>
                <a:ext uri="{FF2B5EF4-FFF2-40B4-BE49-F238E27FC236}">
                  <a16:creationId xmlns:a16="http://schemas.microsoft.com/office/drawing/2014/main" id="{6AD3C05F-9467-4D7D-BDD3-77797E84AC17}"/>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05;p64">
              <a:extLst>
                <a:ext uri="{FF2B5EF4-FFF2-40B4-BE49-F238E27FC236}">
                  <a16:creationId xmlns:a16="http://schemas.microsoft.com/office/drawing/2014/main" id="{9E76CB35-E446-4B89-8246-0C800062715E}"/>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06;p64">
              <a:extLst>
                <a:ext uri="{FF2B5EF4-FFF2-40B4-BE49-F238E27FC236}">
                  <a16:creationId xmlns:a16="http://schemas.microsoft.com/office/drawing/2014/main" id="{128C2241-8F2A-41E3-A366-617993101EFF}"/>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07;p64">
              <a:extLst>
                <a:ext uri="{FF2B5EF4-FFF2-40B4-BE49-F238E27FC236}">
                  <a16:creationId xmlns:a16="http://schemas.microsoft.com/office/drawing/2014/main" id="{F810988B-8C26-49F2-A942-D481850CEF1C}"/>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08;p64">
              <a:extLst>
                <a:ext uri="{FF2B5EF4-FFF2-40B4-BE49-F238E27FC236}">
                  <a16:creationId xmlns:a16="http://schemas.microsoft.com/office/drawing/2014/main" id="{A473FEFD-9A6E-4207-A030-AE10BF77F338}"/>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09;p64">
              <a:extLst>
                <a:ext uri="{FF2B5EF4-FFF2-40B4-BE49-F238E27FC236}">
                  <a16:creationId xmlns:a16="http://schemas.microsoft.com/office/drawing/2014/main" id="{C88BEFE0-76CD-4FF8-B2E8-F2CB12C25CAA}"/>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10;p64">
              <a:extLst>
                <a:ext uri="{FF2B5EF4-FFF2-40B4-BE49-F238E27FC236}">
                  <a16:creationId xmlns:a16="http://schemas.microsoft.com/office/drawing/2014/main" id="{3B135DCE-DF92-4305-AEC2-201C6EA847D9}"/>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11;p64">
              <a:extLst>
                <a:ext uri="{FF2B5EF4-FFF2-40B4-BE49-F238E27FC236}">
                  <a16:creationId xmlns:a16="http://schemas.microsoft.com/office/drawing/2014/main" id="{AEAC5ADD-DB27-49A0-9679-6615D8A0864A}"/>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12;p64">
              <a:extLst>
                <a:ext uri="{FF2B5EF4-FFF2-40B4-BE49-F238E27FC236}">
                  <a16:creationId xmlns:a16="http://schemas.microsoft.com/office/drawing/2014/main" id="{A6F7CE13-1929-4227-AF33-D221CE93A440}"/>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13;p64">
              <a:extLst>
                <a:ext uri="{FF2B5EF4-FFF2-40B4-BE49-F238E27FC236}">
                  <a16:creationId xmlns:a16="http://schemas.microsoft.com/office/drawing/2014/main" id="{9D6BDF0C-961F-44AD-9F9B-586A280BCE6B}"/>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14;p64">
              <a:extLst>
                <a:ext uri="{FF2B5EF4-FFF2-40B4-BE49-F238E27FC236}">
                  <a16:creationId xmlns:a16="http://schemas.microsoft.com/office/drawing/2014/main" id="{6D505820-2710-40CB-B54D-E6109697ADD1}"/>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15;p64">
              <a:extLst>
                <a:ext uri="{FF2B5EF4-FFF2-40B4-BE49-F238E27FC236}">
                  <a16:creationId xmlns:a16="http://schemas.microsoft.com/office/drawing/2014/main" id="{B3448120-D80D-43EC-8D11-36C9BE83DDDC}"/>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16;p64">
              <a:extLst>
                <a:ext uri="{FF2B5EF4-FFF2-40B4-BE49-F238E27FC236}">
                  <a16:creationId xmlns:a16="http://schemas.microsoft.com/office/drawing/2014/main" id="{A2C48B42-BFC6-4632-A26C-86C9DE916B0D}"/>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17;p64">
              <a:extLst>
                <a:ext uri="{FF2B5EF4-FFF2-40B4-BE49-F238E27FC236}">
                  <a16:creationId xmlns:a16="http://schemas.microsoft.com/office/drawing/2014/main" id="{97F867D9-E6E3-4B0B-BD6A-6223F095884C}"/>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18;p64">
              <a:extLst>
                <a:ext uri="{FF2B5EF4-FFF2-40B4-BE49-F238E27FC236}">
                  <a16:creationId xmlns:a16="http://schemas.microsoft.com/office/drawing/2014/main" id="{2896D812-B617-49FB-8692-86B0D4CE3C74}"/>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19;p64">
              <a:extLst>
                <a:ext uri="{FF2B5EF4-FFF2-40B4-BE49-F238E27FC236}">
                  <a16:creationId xmlns:a16="http://schemas.microsoft.com/office/drawing/2014/main" id="{956EF22F-A3E1-44EB-8E54-CB18CFA66278}"/>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20;p64">
              <a:extLst>
                <a:ext uri="{FF2B5EF4-FFF2-40B4-BE49-F238E27FC236}">
                  <a16:creationId xmlns:a16="http://schemas.microsoft.com/office/drawing/2014/main" id="{2A86622F-4845-492B-861A-557CE3CF8D13}"/>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21;p64">
              <a:extLst>
                <a:ext uri="{FF2B5EF4-FFF2-40B4-BE49-F238E27FC236}">
                  <a16:creationId xmlns:a16="http://schemas.microsoft.com/office/drawing/2014/main" id="{65BEEA35-CD72-4A45-A64D-8F2721F9C18C}"/>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22;p64">
              <a:extLst>
                <a:ext uri="{FF2B5EF4-FFF2-40B4-BE49-F238E27FC236}">
                  <a16:creationId xmlns:a16="http://schemas.microsoft.com/office/drawing/2014/main" id="{871AA6BC-2700-44D0-9FF3-F5225FC6F61C}"/>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23;p64">
              <a:extLst>
                <a:ext uri="{FF2B5EF4-FFF2-40B4-BE49-F238E27FC236}">
                  <a16:creationId xmlns:a16="http://schemas.microsoft.com/office/drawing/2014/main" id="{FCE994EF-8C55-45F8-9604-62E346E326B0}"/>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24;p64">
              <a:extLst>
                <a:ext uri="{FF2B5EF4-FFF2-40B4-BE49-F238E27FC236}">
                  <a16:creationId xmlns:a16="http://schemas.microsoft.com/office/drawing/2014/main" id="{02402E7A-CA4A-4B27-8D2D-8AEFE6E5DCF7}"/>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25;p64">
              <a:extLst>
                <a:ext uri="{FF2B5EF4-FFF2-40B4-BE49-F238E27FC236}">
                  <a16:creationId xmlns:a16="http://schemas.microsoft.com/office/drawing/2014/main" id="{2F3959AE-2C57-410B-A642-7727AF3FC408}"/>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26;p64">
              <a:extLst>
                <a:ext uri="{FF2B5EF4-FFF2-40B4-BE49-F238E27FC236}">
                  <a16:creationId xmlns:a16="http://schemas.microsoft.com/office/drawing/2014/main" id="{75B111AF-8E7C-4CDD-B607-50AE154DDEFC}"/>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27;p64">
              <a:extLst>
                <a:ext uri="{FF2B5EF4-FFF2-40B4-BE49-F238E27FC236}">
                  <a16:creationId xmlns:a16="http://schemas.microsoft.com/office/drawing/2014/main" id="{D0277B27-CE62-487A-AADD-AAA95921D977}"/>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28;p64">
              <a:extLst>
                <a:ext uri="{FF2B5EF4-FFF2-40B4-BE49-F238E27FC236}">
                  <a16:creationId xmlns:a16="http://schemas.microsoft.com/office/drawing/2014/main" id="{ECCC5243-2D0C-42DF-A750-A490A407F022}"/>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29;p64">
              <a:extLst>
                <a:ext uri="{FF2B5EF4-FFF2-40B4-BE49-F238E27FC236}">
                  <a16:creationId xmlns:a16="http://schemas.microsoft.com/office/drawing/2014/main" id="{71F53014-1D8E-4A13-B3CC-FD730C89E302}"/>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30;p64">
              <a:extLst>
                <a:ext uri="{FF2B5EF4-FFF2-40B4-BE49-F238E27FC236}">
                  <a16:creationId xmlns:a16="http://schemas.microsoft.com/office/drawing/2014/main" id="{B950B3FA-778E-4CE3-AE7C-34C90CA1B10E}"/>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31;p64">
              <a:extLst>
                <a:ext uri="{FF2B5EF4-FFF2-40B4-BE49-F238E27FC236}">
                  <a16:creationId xmlns:a16="http://schemas.microsoft.com/office/drawing/2014/main" id="{1DF9F450-7C20-42F4-96B2-1A4F83AE0827}"/>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32;p64">
              <a:extLst>
                <a:ext uri="{FF2B5EF4-FFF2-40B4-BE49-F238E27FC236}">
                  <a16:creationId xmlns:a16="http://schemas.microsoft.com/office/drawing/2014/main" id="{D806791F-C418-40C3-B807-6FB048D46F38}"/>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33;p64">
              <a:extLst>
                <a:ext uri="{FF2B5EF4-FFF2-40B4-BE49-F238E27FC236}">
                  <a16:creationId xmlns:a16="http://schemas.microsoft.com/office/drawing/2014/main" id="{AE26FD31-C051-40B1-B23C-3FF393C7BBF6}"/>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34;p64">
              <a:extLst>
                <a:ext uri="{FF2B5EF4-FFF2-40B4-BE49-F238E27FC236}">
                  <a16:creationId xmlns:a16="http://schemas.microsoft.com/office/drawing/2014/main" id="{C8B1D4AC-0407-432D-9953-BFF5C4682A07}"/>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935;p64">
              <a:extLst>
                <a:ext uri="{FF2B5EF4-FFF2-40B4-BE49-F238E27FC236}">
                  <a16:creationId xmlns:a16="http://schemas.microsoft.com/office/drawing/2014/main" id="{5B052EF3-589A-4205-B07E-1858D7ABBD7A}"/>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936;p64">
              <a:extLst>
                <a:ext uri="{FF2B5EF4-FFF2-40B4-BE49-F238E27FC236}">
                  <a16:creationId xmlns:a16="http://schemas.microsoft.com/office/drawing/2014/main" id="{8EF48FD6-B4D4-4E6C-92FE-B9CDCD1B832F}"/>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937;p64">
              <a:extLst>
                <a:ext uri="{FF2B5EF4-FFF2-40B4-BE49-F238E27FC236}">
                  <a16:creationId xmlns:a16="http://schemas.microsoft.com/office/drawing/2014/main" id="{AF709E85-0C46-4D8A-BE7C-5CC4E18D71FC}"/>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938;p64">
              <a:extLst>
                <a:ext uri="{FF2B5EF4-FFF2-40B4-BE49-F238E27FC236}">
                  <a16:creationId xmlns:a16="http://schemas.microsoft.com/office/drawing/2014/main" id="{3B51AAD3-08AC-4C38-91C8-59BAB6B78A4A}"/>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939;p64">
              <a:extLst>
                <a:ext uri="{FF2B5EF4-FFF2-40B4-BE49-F238E27FC236}">
                  <a16:creationId xmlns:a16="http://schemas.microsoft.com/office/drawing/2014/main" id="{7536EEFE-EA26-4CCA-8B95-7F5444FF0537}"/>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940;p64">
              <a:extLst>
                <a:ext uri="{FF2B5EF4-FFF2-40B4-BE49-F238E27FC236}">
                  <a16:creationId xmlns:a16="http://schemas.microsoft.com/office/drawing/2014/main" id="{805DCFA1-C83A-49A3-9F2A-C4BA60A53A73}"/>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941;p64">
              <a:extLst>
                <a:ext uri="{FF2B5EF4-FFF2-40B4-BE49-F238E27FC236}">
                  <a16:creationId xmlns:a16="http://schemas.microsoft.com/office/drawing/2014/main" id="{EA25FA67-91BF-4E7E-B7B4-C17919ADEF4F}"/>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942;p64">
              <a:extLst>
                <a:ext uri="{FF2B5EF4-FFF2-40B4-BE49-F238E27FC236}">
                  <a16:creationId xmlns:a16="http://schemas.microsoft.com/office/drawing/2014/main" id="{0C90A781-6025-4898-A012-8A8C4FD050AE}"/>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943;p64">
              <a:extLst>
                <a:ext uri="{FF2B5EF4-FFF2-40B4-BE49-F238E27FC236}">
                  <a16:creationId xmlns:a16="http://schemas.microsoft.com/office/drawing/2014/main" id="{207ADBDB-164B-44F0-8ED0-35305A54137C}"/>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944;p64">
              <a:extLst>
                <a:ext uri="{FF2B5EF4-FFF2-40B4-BE49-F238E27FC236}">
                  <a16:creationId xmlns:a16="http://schemas.microsoft.com/office/drawing/2014/main" id="{1C8F3558-5AC5-4328-BA68-F70531F9A139}"/>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945;p64">
              <a:extLst>
                <a:ext uri="{FF2B5EF4-FFF2-40B4-BE49-F238E27FC236}">
                  <a16:creationId xmlns:a16="http://schemas.microsoft.com/office/drawing/2014/main" id="{04B84EDE-6DE9-4129-ADF9-2B31561C87DB}"/>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946;p64">
              <a:extLst>
                <a:ext uri="{FF2B5EF4-FFF2-40B4-BE49-F238E27FC236}">
                  <a16:creationId xmlns:a16="http://schemas.microsoft.com/office/drawing/2014/main" id="{43D625E0-8EDF-49F7-9AE4-457A2BF14745}"/>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947;p64">
              <a:extLst>
                <a:ext uri="{FF2B5EF4-FFF2-40B4-BE49-F238E27FC236}">
                  <a16:creationId xmlns:a16="http://schemas.microsoft.com/office/drawing/2014/main" id="{0331CBB9-433B-4EC6-9FED-F624F6B1B8F0}"/>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948;p64">
              <a:extLst>
                <a:ext uri="{FF2B5EF4-FFF2-40B4-BE49-F238E27FC236}">
                  <a16:creationId xmlns:a16="http://schemas.microsoft.com/office/drawing/2014/main" id="{C9B74455-ED31-434E-985B-2F60F757ECF3}"/>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949;p64">
              <a:extLst>
                <a:ext uri="{FF2B5EF4-FFF2-40B4-BE49-F238E27FC236}">
                  <a16:creationId xmlns:a16="http://schemas.microsoft.com/office/drawing/2014/main" id="{B2E6EF41-E99A-4387-995F-95279CC73E21}"/>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950;p64">
              <a:extLst>
                <a:ext uri="{FF2B5EF4-FFF2-40B4-BE49-F238E27FC236}">
                  <a16:creationId xmlns:a16="http://schemas.microsoft.com/office/drawing/2014/main" id="{6E7E4CEB-1722-4A93-8EBE-4127C1D747DB}"/>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951;p64">
              <a:extLst>
                <a:ext uri="{FF2B5EF4-FFF2-40B4-BE49-F238E27FC236}">
                  <a16:creationId xmlns:a16="http://schemas.microsoft.com/office/drawing/2014/main" id="{54978764-5795-4897-AB7E-77D661304EFB}"/>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952;p64">
              <a:extLst>
                <a:ext uri="{FF2B5EF4-FFF2-40B4-BE49-F238E27FC236}">
                  <a16:creationId xmlns:a16="http://schemas.microsoft.com/office/drawing/2014/main" id="{D0E2D623-50CE-4C12-9A66-A5854126338E}"/>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953;p64">
              <a:extLst>
                <a:ext uri="{FF2B5EF4-FFF2-40B4-BE49-F238E27FC236}">
                  <a16:creationId xmlns:a16="http://schemas.microsoft.com/office/drawing/2014/main" id="{522884AF-8C66-41E8-A5C6-31EB04E9D97E}"/>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954;p64">
              <a:extLst>
                <a:ext uri="{FF2B5EF4-FFF2-40B4-BE49-F238E27FC236}">
                  <a16:creationId xmlns:a16="http://schemas.microsoft.com/office/drawing/2014/main" id="{DCB03F55-31E4-4971-A037-051046E2EE36}"/>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955;p64">
              <a:extLst>
                <a:ext uri="{FF2B5EF4-FFF2-40B4-BE49-F238E27FC236}">
                  <a16:creationId xmlns:a16="http://schemas.microsoft.com/office/drawing/2014/main" id="{F9E008F3-D67C-46CC-8980-6AF841A51099}"/>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956;p64">
              <a:extLst>
                <a:ext uri="{FF2B5EF4-FFF2-40B4-BE49-F238E27FC236}">
                  <a16:creationId xmlns:a16="http://schemas.microsoft.com/office/drawing/2014/main" id="{DAAF5489-F39E-42ED-8A6E-065B89CB5DD6}"/>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957;p64">
              <a:extLst>
                <a:ext uri="{FF2B5EF4-FFF2-40B4-BE49-F238E27FC236}">
                  <a16:creationId xmlns:a16="http://schemas.microsoft.com/office/drawing/2014/main" id="{F4B72056-0839-4F35-9C7F-CC70693C18FF}"/>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958;p64">
              <a:extLst>
                <a:ext uri="{FF2B5EF4-FFF2-40B4-BE49-F238E27FC236}">
                  <a16:creationId xmlns:a16="http://schemas.microsoft.com/office/drawing/2014/main" id="{3F9FBD48-1D09-4CA1-B569-2C5A24CC20CE}"/>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959;p64">
              <a:extLst>
                <a:ext uri="{FF2B5EF4-FFF2-40B4-BE49-F238E27FC236}">
                  <a16:creationId xmlns:a16="http://schemas.microsoft.com/office/drawing/2014/main" id="{729ED1E1-E27E-47F9-9206-B4621F341724}"/>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960;p64">
              <a:extLst>
                <a:ext uri="{FF2B5EF4-FFF2-40B4-BE49-F238E27FC236}">
                  <a16:creationId xmlns:a16="http://schemas.microsoft.com/office/drawing/2014/main" id="{32D0DBCE-6828-47DB-9174-E573792444F6}"/>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961;p64">
              <a:extLst>
                <a:ext uri="{FF2B5EF4-FFF2-40B4-BE49-F238E27FC236}">
                  <a16:creationId xmlns:a16="http://schemas.microsoft.com/office/drawing/2014/main" id="{44208CAB-0EC0-4A0C-BB24-87A219AE8CE5}"/>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962;p64">
              <a:extLst>
                <a:ext uri="{FF2B5EF4-FFF2-40B4-BE49-F238E27FC236}">
                  <a16:creationId xmlns:a16="http://schemas.microsoft.com/office/drawing/2014/main" id="{573AC3D3-4B12-4D45-8D53-6690BB164261}"/>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963;p64">
              <a:extLst>
                <a:ext uri="{FF2B5EF4-FFF2-40B4-BE49-F238E27FC236}">
                  <a16:creationId xmlns:a16="http://schemas.microsoft.com/office/drawing/2014/main" id="{6F6CDC8C-55FB-415B-8A03-DBFFB84FD6E7}"/>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964;p64">
              <a:extLst>
                <a:ext uri="{FF2B5EF4-FFF2-40B4-BE49-F238E27FC236}">
                  <a16:creationId xmlns:a16="http://schemas.microsoft.com/office/drawing/2014/main" id="{26867B8A-5E0B-44FA-A77A-6DCE1A98A35A}"/>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965;p64">
              <a:extLst>
                <a:ext uri="{FF2B5EF4-FFF2-40B4-BE49-F238E27FC236}">
                  <a16:creationId xmlns:a16="http://schemas.microsoft.com/office/drawing/2014/main" id="{2E05A22C-ADA7-48D2-9CD2-CD808BB84643}"/>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966;p64">
              <a:extLst>
                <a:ext uri="{FF2B5EF4-FFF2-40B4-BE49-F238E27FC236}">
                  <a16:creationId xmlns:a16="http://schemas.microsoft.com/office/drawing/2014/main" id="{896A98F1-AAD8-42EA-864A-BB2039493298}"/>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967;p64">
              <a:extLst>
                <a:ext uri="{FF2B5EF4-FFF2-40B4-BE49-F238E27FC236}">
                  <a16:creationId xmlns:a16="http://schemas.microsoft.com/office/drawing/2014/main" id="{3B706D18-E22F-4775-8249-C27F3EB20DD1}"/>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968;p64">
              <a:extLst>
                <a:ext uri="{FF2B5EF4-FFF2-40B4-BE49-F238E27FC236}">
                  <a16:creationId xmlns:a16="http://schemas.microsoft.com/office/drawing/2014/main" id="{FEE03347-8149-44B6-822B-BCBFC607DAA7}"/>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969;p64">
              <a:extLst>
                <a:ext uri="{FF2B5EF4-FFF2-40B4-BE49-F238E27FC236}">
                  <a16:creationId xmlns:a16="http://schemas.microsoft.com/office/drawing/2014/main" id="{F50B87B7-BEE7-4A30-B147-9FE3DCC99404}"/>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970;p64">
              <a:extLst>
                <a:ext uri="{FF2B5EF4-FFF2-40B4-BE49-F238E27FC236}">
                  <a16:creationId xmlns:a16="http://schemas.microsoft.com/office/drawing/2014/main" id="{A6383B67-54D0-471E-B60F-5C829B34305F}"/>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971;p64">
              <a:extLst>
                <a:ext uri="{FF2B5EF4-FFF2-40B4-BE49-F238E27FC236}">
                  <a16:creationId xmlns:a16="http://schemas.microsoft.com/office/drawing/2014/main" id="{848BCA31-5E60-4030-AA89-5946F61697F3}"/>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972;p64">
              <a:extLst>
                <a:ext uri="{FF2B5EF4-FFF2-40B4-BE49-F238E27FC236}">
                  <a16:creationId xmlns:a16="http://schemas.microsoft.com/office/drawing/2014/main" id="{ADF154DC-610B-4D01-87EF-093C4470C53D}"/>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973;p64">
              <a:extLst>
                <a:ext uri="{FF2B5EF4-FFF2-40B4-BE49-F238E27FC236}">
                  <a16:creationId xmlns:a16="http://schemas.microsoft.com/office/drawing/2014/main" id="{E1594AFD-98DF-4478-A06A-62E67DECC493}"/>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974;p64">
              <a:extLst>
                <a:ext uri="{FF2B5EF4-FFF2-40B4-BE49-F238E27FC236}">
                  <a16:creationId xmlns:a16="http://schemas.microsoft.com/office/drawing/2014/main" id="{7DBBF063-25C1-43F0-AE50-0B3BC04C6D99}"/>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975;p64">
              <a:extLst>
                <a:ext uri="{FF2B5EF4-FFF2-40B4-BE49-F238E27FC236}">
                  <a16:creationId xmlns:a16="http://schemas.microsoft.com/office/drawing/2014/main" id="{3283843D-49F9-4C97-A2B8-A7DB15FA1F5D}"/>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976;p64">
              <a:extLst>
                <a:ext uri="{FF2B5EF4-FFF2-40B4-BE49-F238E27FC236}">
                  <a16:creationId xmlns:a16="http://schemas.microsoft.com/office/drawing/2014/main" id="{F8ECF38E-C7B8-445F-9D52-1497F79AB270}"/>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977;p64">
              <a:extLst>
                <a:ext uri="{FF2B5EF4-FFF2-40B4-BE49-F238E27FC236}">
                  <a16:creationId xmlns:a16="http://schemas.microsoft.com/office/drawing/2014/main" id="{CD8966A1-D860-4468-9FA0-D5404695BB10}"/>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978;p64">
              <a:extLst>
                <a:ext uri="{FF2B5EF4-FFF2-40B4-BE49-F238E27FC236}">
                  <a16:creationId xmlns:a16="http://schemas.microsoft.com/office/drawing/2014/main" id="{039AF35A-DC41-4746-A4A4-B67CF523AEE0}"/>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979;p64">
              <a:extLst>
                <a:ext uri="{FF2B5EF4-FFF2-40B4-BE49-F238E27FC236}">
                  <a16:creationId xmlns:a16="http://schemas.microsoft.com/office/drawing/2014/main" id="{E5F7513C-4797-4AEF-B9B0-0326FEB5F080}"/>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980;p64">
              <a:extLst>
                <a:ext uri="{FF2B5EF4-FFF2-40B4-BE49-F238E27FC236}">
                  <a16:creationId xmlns:a16="http://schemas.microsoft.com/office/drawing/2014/main" id="{8D46B8A0-74FB-4D0F-AAA6-ECA7D18F71CF}"/>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981;p64">
              <a:extLst>
                <a:ext uri="{FF2B5EF4-FFF2-40B4-BE49-F238E27FC236}">
                  <a16:creationId xmlns:a16="http://schemas.microsoft.com/office/drawing/2014/main" id="{70A48DE7-DD3D-4A7E-8CCC-5D53C3F5FCA2}"/>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982;p64">
              <a:extLst>
                <a:ext uri="{FF2B5EF4-FFF2-40B4-BE49-F238E27FC236}">
                  <a16:creationId xmlns:a16="http://schemas.microsoft.com/office/drawing/2014/main" id="{0FD751DD-4258-4BB4-A491-806569C4D7CC}"/>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983;p64">
              <a:extLst>
                <a:ext uri="{FF2B5EF4-FFF2-40B4-BE49-F238E27FC236}">
                  <a16:creationId xmlns:a16="http://schemas.microsoft.com/office/drawing/2014/main" id="{B46B7423-78B3-4641-ACD4-046B04D5871F}"/>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984;p64">
              <a:extLst>
                <a:ext uri="{FF2B5EF4-FFF2-40B4-BE49-F238E27FC236}">
                  <a16:creationId xmlns:a16="http://schemas.microsoft.com/office/drawing/2014/main" id="{09218213-72AE-44B9-8C01-452BE1EB9EFA}"/>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985;p64">
              <a:extLst>
                <a:ext uri="{FF2B5EF4-FFF2-40B4-BE49-F238E27FC236}">
                  <a16:creationId xmlns:a16="http://schemas.microsoft.com/office/drawing/2014/main" id="{D6E3EFF7-CE55-4E1A-9820-8373185FC027}"/>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986;p64">
              <a:extLst>
                <a:ext uri="{FF2B5EF4-FFF2-40B4-BE49-F238E27FC236}">
                  <a16:creationId xmlns:a16="http://schemas.microsoft.com/office/drawing/2014/main" id="{26E299C0-B4C8-4322-BC0F-36FED54F633F}"/>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987;p64">
              <a:extLst>
                <a:ext uri="{FF2B5EF4-FFF2-40B4-BE49-F238E27FC236}">
                  <a16:creationId xmlns:a16="http://schemas.microsoft.com/office/drawing/2014/main" id="{3CE556D4-0CAB-436D-87DE-FC1F5F52B80A}"/>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988;p64">
              <a:extLst>
                <a:ext uri="{FF2B5EF4-FFF2-40B4-BE49-F238E27FC236}">
                  <a16:creationId xmlns:a16="http://schemas.microsoft.com/office/drawing/2014/main" id="{DE0134C6-FDA5-4132-9C42-B4E172A4269A}"/>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989;p64">
              <a:extLst>
                <a:ext uri="{FF2B5EF4-FFF2-40B4-BE49-F238E27FC236}">
                  <a16:creationId xmlns:a16="http://schemas.microsoft.com/office/drawing/2014/main" id="{14A0EBE4-B28B-4A77-AFC1-6BCA1D40517C}"/>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990;p64">
              <a:extLst>
                <a:ext uri="{FF2B5EF4-FFF2-40B4-BE49-F238E27FC236}">
                  <a16:creationId xmlns:a16="http://schemas.microsoft.com/office/drawing/2014/main" id="{C635E33A-30CC-4D7C-8149-F8EF47DA12B2}"/>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991;p64">
              <a:extLst>
                <a:ext uri="{FF2B5EF4-FFF2-40B4-BE49-F238E27FC236}">
                  <a16:creationId xmlns:a16="http://schemas.microsoft.com/office/drawing/2014/main" id="{21339961-9111-44B6-8535-957FC224011A}"/>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992;p64">
              <a:extLst>
                <a:ext uri="{FF2B5EF4-FFF2-40B4-BE49-F238E27FC236}">
                  <a16:creationId xmlns:a16="http://schemas.microsoft.com/office/drawing/2014/main" id="{92A01682-EBD4-46D7-BAA8-BED160C85658}"/>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93;p64">
              <a:extLst>
                <a:ext uri="{FF2B5EF4-FFF2-40B4-BE49-F238E27FC236}">
                  <a16:creationId xmlns:a16="http://schemas.microsoft.com/office/drawing/2014/main" id="{8CD6E1A8-764C-4CB0-A153-80DADCB2C75C}"/>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94;p64">
              <a:extLst>
                <a:ext uri="{FF2B5EF4-FFF2-40B4-BE49-F238E27FC236}">
                  <a16:creationId xmlns:a16="http://schemas.microsoft.com/office/drawing/2014/main" id="{173E11F8-CF19-4F88-BE53-AEF92DA4B84A}"/>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95;p64">
              <a:extLst>
                <a:ext uri="{FF2B5EF4-FFF2-40B4-BE49-F238E27FC236}">
                  <a16:creationId xmlns:a16="http://schemas.microsoft.com/office/drawing/2014/main" id="{76A61DC6-BBCA-434C-A400-055F811840AC}"/>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96;p64">
              <a:extLst>
                <a:ext uri="{FF2B5EF4-FFF2-40B4-BE49-F238E27FC236}">
                  <a16:creationId xmlns:a16="http://schemas.microsoft.com/office/drawing/2014/main" id="{E8A09C14-1FDA-4D13-8BC4-298C097188E1}"/>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97;p64">
              <a:extLst>
                <a:ext uri="{FF2B5EF4-FFF2-40B4-BE49-F238E27FC236}">
                  <a16:creationId xmlns:a16="http://schemas.microsoft.com/office/drawing/2014/main" id="{F330FFE3-8FFF-4826-AF1A-2CB52B045DC1}"/>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98;p64">
              <a:extLst>
                <a:ext uri="{FF2B5EF4-FFF2-40B4-BE49-F238E27FC236}">
                  <a16:creationId xmlns:a16="http://schemas.microsoft.com/office/drawing/2014/main" id="{00125C49-4EF7-489E-AD19-391CD8C4DEC4}"/>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99;p64">
              <a:extLst>
                <a:ext uri="{FF2B5EF4-FFF2-40B4-BE49-F238E27FC236}">
                  <a16:creationId xmlns:a16="http://schemas.microsoft.com/office/drawing/2014/main" id="{30659F06-5BF7-46CA-A049-DBC035FE75E0}"/>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00;p64">
              <a:extLst>
                <a:ext uri="{FF2B5EF4-FFF2-40B4-BE49-F238E27FC236}">
                  <a16:creationId xmlns:a16="http://schemas.microsoft.com/office/drawing/2014/main" id="{97E9D540-5331-4FB9-B68A-6062FD778D22}"/>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01;p64">
              <a:extLst>
                <a:ext uri="{FF2B5EF4-FFF2-40B4-BE49-F238E27FC236}">
                  <a16:creationId xmlns:a16="http://schemas.microsoft.com/office/drawing/2014/main" id="{CE7055CC-5D56-4707-96E6-3FF10D34FF96}"/>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02;p64">
              <a:extLst>
                <a:ext uri="{FF2B5EF4-FFF2-40B4-BE49-F238E27FC236}">
                  <a16:creationId xmlns:a16="http://schemas.microsoft.com/office/drawing/2014/main" id="{ECFD1456-5D9F-4D29-9C1C-35BB1A7A1934}"/>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03;p64">
              <a:extLst>
                <a:ext uri="{FF2B5EF4-FFF2-40B4-BE49-F238E27FC236}">
                  <a16:creationId xmlns:a16="http://schemas.microsoft.com/office/drawing/2014/main" id="{924BCA78-8E22-4BF9-A549-7D7D23994951}"/>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04;p64">
              <a:extLst>
                <a:ext uri="{FF2B5EF4-FFF2-40B4-BE49-F238E27FC236}">
                  <a16:creationId xmlns:a16="http://schemas.microsoft.com/office/drawing/2014/main" id="{55832AB2-3C79-4432-A467-CEEBEF4C5CBF}"/>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05;p64">
              <a:extLst>
                <a:ext uri="{FF2B5EF4-FFF2-40B4-BE49-F238E27FC236}">
                  <a16:creationId xmlns:a16="http://schemas.microsoft.com/office/drawing/2014/main" id="{D9BEEBF5-61B7-4854-829C-C96BCAAAE94B}"/>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06;p64">
              <a:extLst>
                <a:ext uri="{FF2B5EF4-FFF2-40B4-BE49-F238E27FC236}">
                  <a16:creationId xmlns:a16="http://schemas.microsoft.com/office/drawing/2014/main" id="{98E67327-41F1-408E-9F0D-D3CEDE46AE61}"/>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07;p64">
              <a:extLst>
                <a:ext uri="{FF2B5EF4-FFF2-40B4-BE49-F238E27FC236}">
                  <a16:creationId xmlns:a16="http://schemas.microsoft.com/office/drawing/2014/main" id="{5616BB60-6F44-4533-812C-627C25EE9247}"/>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08;p64">
              <a:extLst>
                <a:ext uri="{FF2B5EF4-FFF2-40B4-BE49-F238E27FC236}">
                  <a16:creationId xmlns:a16="http://schemas.microsoft.com/office/drawing/2014/main" id="{C97413F4-EC84-4573-A6BE-50F3EC2D9314}"/>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09;p64">
              <a:extLst>
                <a:ext uri="{FF2B5EF4-FFF2-40B4-BE49-F238E27FC236}">
                  <a16:creationId xmlns:a16="http://schemas.microsoft.com/office/drawing/2014/main" id="{14C8B7EC-8A43-4983-AACF-55CABA6FAB3C}"/>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10;p64">
              <a:extLst>
                <a:ext uri="{FF2B5EF4-FFF2-40B4-BE49-F238E27FC236}">
                  <a16:creationId xmlns:a16="http://schemas.microsoft.com/office/drawing/2014/main" id="{48CE9DC1-A74C-42FF-AAE5-498A06C37664}"/>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11;p64">
              <a:extLst>
                <a:ext uri="{FF2B5EF4-FFF2-40B4-BE49-F238E27FC236}">
                  <a16:creationId xmlns:a16="http://schemas.microsoft.com/office/drawing/2014/main" id="{4E80B1C9-B102-4368-9DB3-6E9C94D63249}"/>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12;p64">
              <a:extLst>
                <a:ext uri="{FF2B5EF4-FFF2-40B4-BE49-F238E27FC236}">
                  <a16:creationId xmlns:a16="http://schemas.microsoft.com/office/drawing/2014/main" id="{E4302E9B-800C-4DE3-B2B4-9901F15EBDB7}"/>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13;p64">
              <a:extLst>
                <a:ext uri="{FF2B5EF4-FFF2-40B4-BE49-F238E27FC236}">
                  <a16:creationId xmlns:a16="http://schemas.microsoft.com/office/drawing/2014/main" id="{66B33D6B-E9A1-47DD-A22B-0E0A19D3A1F7}"/>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14;p64">
              <a:extLst>
                <a:ext uri="{FF2B5EF4-FFF2-40B4-BE49-F238E27FC236}">
                  <a16:creationId xmlns:a16="http://schemas.microsoft.com/office/drawing/2014/main" id="{E01A7B00-DC88-4F6B-A308-B56BE0A96A87}"/>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15;p64">
              <a:extLst>
                <a:ext uri="{FF2B5EF4-FFF2-40B4-BE49-F238E27FC236}">
                  <a16:creationId xmlns:a16="http://schemas.microsoft.com/office/drawing/2014/main" id="{B366DEFB-2DE6-4F57-85A2-CD5946F04C90}"/>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16;p64">
              <a:extLst>
                <a:ext uri="{FF2B5EF4-FFF2-40B4-BE49-F238E27FC236}">
                  <a16:creationId xmlns:a16="http://schemas.microsoft.com/office/drawing/2014/main" id="{E2F50B91-39A7-4FA4-AE2B-C19264647299}"/>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17;p64">
              <a:extLst>
                <a:ext uri="{FF2B5EF4-FFF2-40B4-BE49-F238E27FC236}">
                  <a16:creationId xmlns:a16="http://schemas.microsoft.com/office/drawing/2014/main" id="{78FBCB0B-E2C6-45F9-8E8F-382B0440C092}"/>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18;p64">
              <a:extLst>
                <a:ext uri="{FF2B5EF4-FFF2-40B4-BE49-F238E27FC236}">
                  <a16:creationId xmlns:a16="http://schemas.microsoft.com/office/drawing/2014/main" id="{82196950-EB3A-466D-B7F4-33AB6B6B8823}"/>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AA0BBCAC-95E9-4555-871D-3F06EBA670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7867" y="1313667"/>
            <a:ext cx="3526971" cy="840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8" name="TextBox 257">
            <a:extLst>
              <a:ext uri="{FF2B5EF4-FFF2-40B4-BE49-F238E27FC236}">
                <a16:creationId xmlns:a16="http://schemas.microsoft.com/office/drawing/2014/main" id="{43B59590-DA4A-44B1-B996-82202C1407F0}"/>
              </a:ext>
            </a:extLst>
          </p:cNvPr>
          <p:cNvSpPr txBox="1"/>
          <p:nvPr/>
        </p:nvSpPr>
        <p:spPr>
          <a:xfrm>
            <a:off x="5449112" y="2238839"/>
            <a:ext cx="3218150" cy="1600438"/>
          </a:xfrm>
          <a:prstGeom prst="rect">
            <a:avLst/>
          </a:prstGeom>
          <a:noFill/>
        </p:spPr>
        <p:txBody>
          <a:bodyPr wrap="square">
            <a:spAutoFit/>
          </a:bodyPr>
          <a:lstStyle/>
          <a:p>
            <a:pPr algn="l"/>
            <a:r>
              <a:rPr lang="en-US" b="0" i="0">
                <a:solidFill>
                  <a:srgbClr val="0A1633"/>
                </a:solidFill>
                <a:effectLst/>
                <a:latin typeface="Arial" panose="020B0604020202020204" pitchFamily="34" charset="0"/>
                <a:cs typeface="Arial" panose="020B0604020202020204" pitchFamily="34" charset="0"/>
              </a:rPr>
              <a:t>Go live in March 2010, bill was $101m</a:t>
            </a:r>
          </a:p>
          <a:p>
            <a:pPr algn="l"/>
            <a:r>
              <a:rPr lang="en-US">
                <a:solidFill>
                  <a:srgbClr val="0A1633"/>
                </a:solidFill>
                <a:latin typeface="Arial" panose="020B0604020202020204" pitchFamily="34" charset="0"/>
                <a:cs typeface="Arial" panose="020B0604020202020204" pitchFamily="34" charset="0"/>
              </a:rPr>
              <a:t>By 2012 </a:t>
            </a:r>
          </a:p>
          <a:p>
            <a:pPr algn="l"/>
            <a:r>
              <a:rPr lang="en-US">
                <a:solidFill>
                  <a:srgbClr val="0A1633"/>
                </a:solidFill>
                <a:latin typeface="Arial" panose="020B0604020202020204" pitchFamily="34" charset="0"/>
                <a:cs typeface="Arial" panose="020B0604020202020204" pitchFamily="34" charset="0"/>
              </a:rPr>
              <a:t>- </a:t>
            </a:r>
            <a:r>
              <a:rPr lang="en-US" b="0" i="0">
                <a:solidFill>
                  <a:srgbClr val="0A1633"/>
                </a:solidFill>
                <a:effectLst/>
                <a:latin typeface="Arial" panose="020B0604020202020204" pitchFamily="34" charset="0"/>
                <a:cs typeface="Arial" panose="020B0604020202020204" pitchFamily="34" charset="0"/>
              </a:rPr>
              <a:t>Error from workers underpaid, overpaid, or not paid at all -- $400m</a:t>
            </a:r>
          </a:p>
          <a:p>
            <a:pPr algn="l"/>
            <a:r>
              <a:rPr lang="en-US">
                <a:solidFill>
                  <a:srgbClr val="0A1633"/>
                </a:solidFill>
                <a:latin typeface="Arial" panose="020B0604020202020204" pitchFamily="34" charset="0"/>
                <a:cs typeface="Arial" panose="020B0604020202020204" pitchFamily="34" charset="0"/>
              </a:rPr>
              <a:t>- </a:t>
            </a:r>
            <a:r>
              <a:rPr lang="en-US" b="0" i="0">
                <a:solidFill>
                  <a:srgbClr val="0A1633"/>
                </a:solidFill>
                <a:effectLst/>
                <a:latin typeface="Arial" panose="020B0604020202020204" pitchFamily="34" charset="0"/>
                <a:cs typeface="Arial" panose="020B0604020202020204" pitchFamily="34" charset="0"/>
              </a:rPr>
              <a:t>570 system issue, which KPMG estimated would cost the gov $836m over 5 years</a:t>
            </a:r>
            <a:endParaRPr lang="en-US">
              <a:solidFill>
                <a:srgbClr val="313D3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060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10113"/>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sz="4400"/>
              <a:t>Making the Business Case</a:t>
            </a:r>
          </a:p>
        </p:txBody>
      </p:sp>
      <p:sp>
        <p:nvSpPr>
          <p:cNvPr id="2156" name="Google Shape;2156;p38"/>
          <p:cNvSpPr txBox="1">
            <a:spLocks noGrp="1"/>
          </p:cNvSpPr>
          <p:nvPr>
            <p:ph type="title" idx="2"/>
          </p:nvPr>
        </p:nvSpPr>
        <p:spPr>
          <a:xfrm>
            <a:off x="2971800" y="85013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sp>
        <p:nvSpPr>
          <p:cNvPr id="39" name="Google Shape;2225;p41">
            <a:extLst>
              <a:ext uri="{FF2B5EF4-FFF2-40B4-BE49-F238E27FC236}">
                <a16:creationId xmlns:a16="http://schemas.microsoft.com/office/drawing/2014/main" id="{77671DDB-F12A-4A47-895D-2056A0BF2544}"/>
              </a:ext>
            </a:extLst>
          </p:cNvPr>
          <p:cNvSpPr txBox="1">
            <a:spLocks/>
          </p:cNvSpPr>
          <p:nvPr/>
        </p:nvSpPr>
        <p:spPr>
          <a:xfrm>
            <a:off x="491352" y="45483"/>
            <a:ext cx="29794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02 Outsourcing</a:t>
            </a:r>
            <a:endParaRPr lang="en-SG"/>
          </a:p>
        </p:txBody>
      </p:sp>
      <p:sp>
        <p:nvSpPr>
          <p:cNvPr id="9" name="Title 8">
            <a:extLst>
              <a:ext uri="{FF2B5EF4-FFF2-40B4-BE49-F238E27FC236}">
                <a16:creationId xmlns:a16="http://schemas.microsoft.com/office/drawing/2014/main" id="{E45DC2D6-4DBF-4E57-A0F9-817BAE391466}"/>
              </a:ext>
            </a:extLst>
          </p:cNvPr>
          <p:cNvSpPr>
            <a:spLocks noGrp="1"/>
          </p:cNvSpPr>
          <p:nvPr>
            <p:ph type="title"/>
          </p:nvPr>
        </p:nvSpPr>
        <p:spPr/>
        <p:txBody>
          <a:bodyPr/>
          <a:lstStyle/>
          <a:p>
            <a:r>
              <a:rPr lang="en-US" sz="2800">
                <a:solidFill>
                  <a:schemeClr val="tx1"/>
                </a:solidFill>
                <a:latin typeface="Barlow Semi Condensed Medium"/>
                <a:sym typeface="Barlow Semi Condensed Medium"/>
              </a:rPr>
              <a:t>Tools to manage</a:t>
            </a:r>
            <a:endParaRPr lang="en-SG"/>
          </a:p>
        </p:txBody>
      </p:sp>
      <p:sp>
        <p:nvSpPr>
          <p:cNvPr id="12" name="TextBox 11">
            <a:extLst>
              <a:ext uri="{FF2B5EF4-FFF2-40B4-BE49-F238E27FC236}">
                <a16:creationId xmlns:a16="http://schemas.microsoft.com/office/drawing/2014/main" id="{48D8CE14-29DD-4A92-B2E5-A8E9A85C765A}"/>
              </a:ext>
            </a:extLst>
          </p:cNvPr>
          <p:cNvSpPr txBox="1"/>
          <p:nvPr/>
        </p:nvSpPr>
        <p:spPr>
          <a:xfrm>
            <a:off x="821128" y="957739"/>
            <a:ext cx="4485518" cy="3539430"/>
          </a:xfrm>
          <a:prstGeom prst="rect">
            <a:avLst/>
          </a:prstGeom>
          <a:noFill/>
        </p:spPr>
        <p:txBody>
          <a:bodyPr wrap="square">
            <a:spAutoFit/>
          </a:bodyPr>
          <a:lstStyle/>
          <a:p>
            <a:pPr algn="l"/>
            <a:r>
              <a:rPr lang="en-US" b="1">
                <a:solidFill>
                  <a:srgbClr val="212121"/>
                </a:solidFill>
                <a:latin typeface="Gartner sans"/>
              </a:rPr>
              <a:t>Gartner recommendations: </a:t>
            </a:r>
          </a:p>
          <a:p>
            <a:pPr marL="285750" indent="-285750" algn="l">
              <a:buFont typeface="Arial" panose="020B0604020202020204" pitchFamily="34" charset="0"/>
              <a:buChar char="•"/>
            </a:pPr>
            <a:r>
              <a:rPr lang="en-US" b="0" i="0">
                <a:solidFill>
                  <a:srgbClr val="424242"/>
                </a:solidFill>
                <a:effectLst/>
                <a:latin typeface="Gartner sans"/>
              </a:rPr>
              <a:t>Require service providers to be disciplined and transparent in logging and classifying defects.</a:t>
            </a:r>
          </a:p>
          <a:p>
            <a:pPr marL="285750" indent="-285750" algn="l">
              <a:buFont typeface="Arial" panose="020B0604020202020204" pitchFamily="34" charset="0"/>
              <a:buChar char="•"/>
            </a:pPr>
            <a:r>
              <a:rPr lang="en-US" b="0" i="0">
                <a:solidFill>
                  <a:srgbClr val="424242"/>
                </a:solidFill>
                <a:effectLst/>
                <a:latin typeface="Gartner sans"/>
              </a:rPr>
              <a:t>Track defect levels over time, and set targets for service providers </a:t>
            </a:r>
            <a:endParaRPr lang="en-US">
              <a:solidFill>
                <a:srgbClr val="424242"/>
              </a:solidFill>
              <a:latin typeface="Gartner sans"/>
            </a:endParaRPr>
          </a:p>
          <a:p>
            <a:pPr marL="285750" indent="-285750" algn="l">
              <a:buFont typeface="Arial" panose="020B0604020202020204" pitchFamily="34" charset="0"/>
              <a:buChar char="•"/>
            </a:pPr>
            <a:r>
              <a:rPr lang="en-US" b="0" i="0">
                <a:solidFill>
                  <a:srgbClr val="424242"/>
                </a:solidFill>
                <a:effectLst/>
                <a:latin typeface="Gartner sans"/>
              </a:rPr>
              <a:t>Require service providers to demonstrate quality by augmenting automated testing with frequent third-party static code analysis, openly sharing the results.</a:t>
            </a:r>
          </a:p>
          <a:p>
            <a:pPr marL="285750" indent="-285750" algn="l">
              <a:buFont typeface="Arial" panose="020B0604020202020204" pitchFamily="34" charset="0"/>
              <a:buChar char="•"/>
            </a:pPr>
            <a:r>
              <a:rPr lang="en-US" b="0" i="0">
                <a:solidFill>
                  <a:srgbClr val="424242"/>
                </a:solidFill>
                <a:effectLst/>
                <a:latin typeface="Gartner sans"/>
              </a:rPr>
              <a:t>Measure software quality by reporting and counting defects transparently in eg. JIRA which both parties have access.</a:t>
            </a:r>
          </a:p>
          <a:p>
            <a:pPr marL="285750" indent="-285750" algn="l">
              <a:buFont typeface="Arial" panose="020B0604020202020204" pitchFamily="34" charset="0"/>
              <a:buChar char="•"/>
            </a:pPr>
            <a:r>
              <a:rPr lang="en-US" b="0" i="0">
                <a:solidFill>
                  <a:srgbClr val="424242"/>
                </a:solidFill>
                <a:effectLst/>
                <a:latin typeface="Gartner sans"/>
              </a:rPr>
              <a:t>Prioritize defects as soon as they are logged by working with the service provider to classify defects and schedule fixes.</a:t>
            </a:r>
          </a:p>
          <a:p>
            <a:pPr marL="285750" indent="-285750" algn="l">
              <a:buFont typeface="Arial" panose="020B0604020202020204" pitchFamily="34" charset="0"/>
              <a:buChar char="•"/>
            </a:pPr>
            <a:r>
              <a:rPr lang="en-US" b="0" i="0">
                <a:solidFill>
                  <a:srgbClr val="424242"/>
                </a:solidFill>
                <a:effectLst/>
                <a:latin typeface="Gartner sans"/>
              </a:rPr>
              <a:t>Prevent future incidents by taking major defects out of production. </a:t>
            </a:r>
          </a:p>
        </p:txBody>
      </p:sp>
      <p:pic>
        <p:nvPicPr>
          <p:cNvPr id="13" name="Picture 2" descr="Tracking Defects and Planned Versus Actual Stories">
            <a:extLst>
              <a:ext uri="{FF2B5EF4-FFF2-40B4-BE49-F238E27FC236}">
                <a16:creationId xmlns:a16="http://schemas.microsoft.com/office/drawing/2014/main" id="{89735B4D-44F8-457D-96DB-35F803C9C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930" y="1265162"/>
            <a:ext cx="3645885" cy="25436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racking Cumulative and Open Defects">
            <a:extLst>
              <a:ext uri="{FF2B5EF4-FFF2-40B4-BE49-F238E27FC236}">
                <a16:creationId xmlns:a16="http://schemas.microsoft.com/office/drawing/2014/main" id="{D03530F0-D377-4EE3-8D00-43814F470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2811" y="2536982"/>
            <a:ext cx="3341084" cy="233098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8F621AC-1885-4156-8B1F-1548DEA71925}"/>
              </a:ext>
            </a:extLst>
          </p:cNvPr>
          <p:cNvSpPr txBox="1"/>
          <p:nvPr/>
        </p:nvSpPr>
        <p:spPr>
          <a:xfrm>
            <a:off x="1378439" y="4835723"/>
            <a:ext cx="6610350" cy="276999"/>
          </a:xfrm>
          <a:prstGeom prst="rect">
            <a:avLst/>
          </a:prstGeom>
          <a:noFill/>
        </p:spPr>
        <p:txBody>
          <a:bodyPr wrap="square">
            <a:spAutoFit/>
          </a:bodyPr>
          <a:lstStyle/>
          <a:p>
            <a:r>
              <a:rPr lang="en-SG" sz="1200" i="1"/>
              <a:t>https://www.gartner.com/document/3875478?ref=solrAll&amp;refval=317750651</a:t>
            </a:r>
          </a:p>
        </p:txBody>
      </p:sp>
    </p:spTree>
    <p:extLst>
      <p:ext uri="{BB962C8B-B14F-4D97-AF65-F5344CB8AC3E}">
        <p14:creationId xmlns:p14="http://schemas.microsoft.com/office/powerpoint/2010/main" val="114350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p52"/>
          <p:cNvSpPr txBox="1">
            <a:spLocks noGrp="1"/>
          </p:cNvSpPr>
          <p:nvPr>
            <p:ph type="subTitle" idx="4"/>
          </p:nvPr>
        </p:nvSpPr>
        <p:spPr>
          <a:xfrm>
            <a:off x="3900018" y="2393320"/>
            <a:ext cx="2159000" cy="1152650"/>
          </a:xfrm>
          <a:prstGeom prst="rect">
            <a:avLst/>
          </a:prstGeom>
        </p:spPr>
        <p:txBody>
          <a:bodyPr spcFirstLastPara="1" wrap="square" lIns="91425" tIns="91425" rIns="91425" bIns="91425" anchor="t" anchorCtr="0">
            <a:noAutofit/>
          </a:bodyPr>
          <a:lstStyle/>
          <a:p>
            <a:r>
              <a:rPr lang="en" sz="1600">
                <a:solidFill>
                  <a:schemeClr val="tx1">
                    <a:lumMod val="50000"/>
                  </a:schemeClr>
                </a:solidFill>
              </a:rPr>
              <a:t>Desired features</a:t>
            </a:r>
          </a:p>
          <a:p>
            <a:r>
              <a:rPr lang="en" sz="1600">
                <a:solidFill>
                  <a:schemeClr val="tx1">
                    <a:lumMod val="50000"/>
                  </a:schemeClr>
                </a:solidFill>
              </a:rPr>
              <a:t>Operational integration</a:t>
            </a:r>
          </a:p>
          <a:p>
            <a:r>
              <a:rPr lang="en" sz="1600">
                <a:solidFill>
                  <a:schemeClr val="tx1">
                    <a:lumMod val="50000"/>
                  </a:schemeClr>
                </a:solidFill>
              </a:rPr>
              <a:t>Scalability</a:t>
            </a:r>
          </a:p>
          <a:p>
            <a:r>
              <a:rPr lang="en" sz="1600">
                <a:solidFill>
                  <a:schemeClr val="tx1">
                    <a:lumMod val="50000"/>
                  </a:schemeClr>
                </a:solidFill>
              </a:rPr>
              <a:t>Cloud SaaS</a:t>
            </a:r>
            <a:endParaRPr sz="1600">
              <a:solidFill>
                <a:schemeClr val="tx1">
                  <a:lumMod val="50000"/>
                </a:schemeClr>
              </a:solidFill>
            </a:endParaRPr>
          </a:p>
        </p:txBody>
      </p:sp>
      <p:sp>
        <p:nvSpPr>
          <p:cNvPr id="2975" name="Google Shape;2975;p52"/>
          <p:cNvSpPr txBox="1">
            <a:spLocks noGrp="1"/>
          </p:cNvSpPr>
          <p:nvPr>
            <p:ph type="subTitle" idx="5"/>
          </p:nvPr>
        </p:nvSpPr>
        <p:spPr>
          <a:xfrm>
            <a:off x="6218087" y="191797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Others</a:t>
            </a:r>
          </a:p>
        </p:txBody>
      </p:sp>
      <p:sp>
        <p:nvSpPr>
          <p:cNvPr id="2976" name="Google Shape;2976;p52"/>
          <p:cNvSpPr txBox="1">
            <a:spLocks noGrp="1"/>
          </p:cNvSpPr>
          <p:nvPr>
            <p:ph type="subTitle" idx="1"/>
          </p:nvPr>
        </p:nvSpPr>
        <p:spPr>
          <a:xfrm>
            <a:off x="1928455" y="1917759"/>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Hardware</a:t>
            </a:r>
            <a:r>
              <a:rPr lang="en"/>
              <a:t> </a:t>
            </a:r>
            <a:endParaRPr/>
          </a:p>
        </p:txBody>
      </p:sp>
      <p:sp>
        <p:nvSpPr>
          <p:cNvPr id="2977" name="Google Shape;2977;p52"/>
          <p:cNvSpPr txBox="1">
            <a:spLocks noGrp="1"/>
          </p:cNvSpPr>
          <p:nvPr>
            <p:ph type="subTitle" idx="3"/>
          </p:nvPr>
        </p:nvSpPr>
        <p:spPr>
          <a:xfrm>
            <a:off x="4019214" y="191797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Software</a:t>
            </a:r>
            <a:endParaRPr/>
          </a:p>
        </p:txBody>
      </p:sp>
      <p:sp>
        <p:nvSpPr>
          <p:cNvPr id="2978" name="Google Shape;2978;p52"/>
          <p:cNvSpPr txBox="1">
            <a:spLocks noGrp="1"/>
          </p:cNvSpPr>
          <p:nvPr>
            <p:ph type="subTitle" idx="6"/>
          </p:nvPr>
        </p:nvSpPr>
        <p:spPr>
          <a:xfrm>
            <a:off x="6244660" y="2435072"/>
            <a:ext cx="1764900" cy="10168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a:solidFill>
                  <a:schemeClr val="tx1">
                    <a:lumMod val="50000"/>
                  </a:schemeClr>
                </a:solidFill>
                <a:latin typeface="Barlow Semi Condensed"/>
                <a:ea typeface="Barlow Semi Condensed"/>
                <a:cs typeface="Barlow Semi Condensed"/>
                <a:sym typeface="Barlow Semi Condensed"/>
              </a:rPr>
              <a:t>Training support</a:t>
            </a:r>
          </a:p>
          <a:p>
            <a:pPr marL="0" lvl="0" indent="0" algn="ctr" rtl="0">
              <a:spcBef>
                <a:spcPts val="0"/>
              </a:spcBef>
              <a:spcAft>
                <a:spcPts val="0"/>
              </a:spcAft>
              <a:buClr>
                <a:schemeClr val="dk1"/>
              </a:buClr>
              <a:buSzPts val="1100"/>
              <a:buFont typeface="Arial"/>
              <a:buNone/>
            </a:pPr>
            <a:r>
              <a:rPr lang="en-US" sz="1600">
                <a:solidFill>
                  <a:schemeClr val="tx1">
                    <a:lumMod val="50000"/>
                  </a:schemeClr>
                </a:solidFill>
                <a:latin typeface="Barlow Semi Condensed"/>
                <a:ea typeface="Barlow Semi Condensed"/>
                <a:cs typeface="Barlow Semi Condensed"/>
                <a:sym typeface="Barlow Semi Condensed"/>
              </a:rPr>
              <a:t>Vendor reputation</a:t>
            </a:r>
          </a:p>
          <a:p>
            <a:pPr marL="0" lvl="0" indent="0" algn="ctr" rtl="0">
              <a:spcBef>
                <a:spcPts val="0"/>
              </a:spcBef>
              <a:spcAft>
                <a:spcPts val="0"/>
              </a:spcAft>
              <a:buClr>
                <a:schemeClr val="dk1"/>
              </a:buClr>
              <a:buSzPts val="1100"/>
              <a:buFont typeface="Arial"/>
              <a:buNone/>
            </a:pPr>
            <a:r>
              <a:rPr lang="en-US" sz="1600">
                <a:solidFill>
                  <a:schemeClr val="tx1">
                    <a:lumMod val="50000"/>
                  </a:schemeClr>
                </a:solidFill>
              </a:rPr>
              <a:t>Price</a:t>
            </a:r>
            <a:endParaRPr sz="1600">
              <a:solidFill>
                <a:schemeClr val="tx1">
                  <a:lumMod val="50000"/>
                </a:schemeClr>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sz="1600">
              <a:latin typeface="Barlow Semi Condensed"/>
              <a:ea typeface="Barlow Semi Condensed"/>
              <a:cs typeface="Barlow Semi Condensed"/>
              <a:sym typeface="Barlow Semi Condensed"/>
            </a:endParaRPr>
          </a:p>
        </p:txBody>
      </p:sp>
      <p:sp>
        <p:nvSpPr>
          <p:cNvPr id="2979" name="Google Shape;2979;p52"/>
          <p:cNvSpPr txBox="1">
            <a:spLocks noGrp="1"/>
          </p:cNvSpPr>
          <p:nvPr>
            <p:ph type="subTitle" idx="2"/>
          </p:nvPr>
        </p:nvSpPr>
        <p:spPr>
          <a:xfrm>
            <a:off x="1903389" y="2414787"/>
            <a:ext cx="1764900" cy="1152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tx1"/>
                </a:solidFill>
              </a:rPr>
              <a:t>Reliability</a:t>
            </a:r>
          </a:p>
          <a:p>
            <a:pPr marL="0" lvl="0" indent="0" algn="ctr" rtl="0">
              <a:spcBef>
                <a:spcPts val="0"/>
              </a:spcBef>
              <a:spcAft>
                <a:spcPts val="0"/>
              </a:spcAft>
              <a:buNone/>
            </a:pPr>
            <a:r>
              <a:rPr lang="en" sz="1600">
                <a:solidFill>
                  <a:schemeClr val="tx1"/>
                </a:solidFill>
                <a:latin typeface="Barlow Semi Condensed"/>
                <a:ea typeface="Barlow Semi Condensed"/>
                <a:cs typeface="Barlow Semi Condensed"/>
                <a:sym typeface="Barlow Semi Condensed"/>
              </a:rPr>
              <a:t>Scalability</a:t>
            </a:r>
          </a:p>
          <a:p>
            <a:pPr marL="0" lvl="0" indent="0" algn="ctr" rtl="0">
              <a:spcBef>
                <a:spcPts val="0"/>
              </a:spcBef>
              <a:spcAft>
                <a:spcPts val="0"/>
              </a:spcAft>
              <a:buNone/>
            </a:pPr>
            <a:r>
              <a:rPr lang="en" sz="1600">
                <a:solidFill>
                  <a:schemeClr val="tx1"/>
                </a:solidFill>
              </a:rPr>
              <a:t>Ease of installation</a:t>
            </a:r>
          </a:p>
          <a:p>
            <a:pPr marL="0" lvl="0" indent="0" algn="ctr" rtl="0">
              <a:spcBef>
                <a:spcPts val="0"/>
              </a:spcBef>
              <a:spcAft>
                <a:spcPts val="0"/>
              </a:spcAft>
              <a:buNone/>
            </a:pPr>
            <a:r>
              <a:rPr lang="en" sz="1600">
                <a:solidFill>
                  <a:schemeClr val="tx1"/>
                </a:solidFill>
                <a:latin typeface="Barlow Semi Condensed"/>
                <a:ea typeface="Barlow Semi Condensed"/>
                <a:cs typeface="Barlow Semi Condensed"/>
                <a:sym typeface="Barlow Semi Condensed"/>
              </a:rPr>
              <a:t>Warranty</a:t>
            </a:r>
            <a:endParaRPr sz="1600">
              <a:solidFill>
                <a:schemeClr val="tx1"/>
              </a:solidFill>
              <a:latin typeface="Barlow Semi Condensed"/>
              <a:ea typeface="Barlow Semi Condensed"/>
              <a:cs typeface="Barlow Semi Condensed"/>
              <a:sym typeface="Barlow Semi Condensed"/>
            </a:endParaRPr>
          </a:p>
        </p:txBody>
      </p:sp>
      <p:sp>
        <p:nvSpPr>
          <p:cNvPr id="2980" name="Google Shape;2980;p52"/>
          <p:cNvSpPr txBox="1">
            <a:spLocks noGrp="1"/>
          </p:cNvSpPr>
          <p:nvPr>
            <p:ph type="title"/>
          </p:nvPr>
        </p:nvSpPr>
        <p:spPr>
          <a:xfrm>
            <a:off x="302814" y="17145"/>
            <a:ext cx="5352559"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Barlow Semi Condensed Medium" panose="00000606000000000000" pitchFamily="2" charset="0"/>
              </a:rPr>
              <a:t>How to evaluate the Proposals</a:t>
            </a:r>
            <a:endParaRPr sz="3200">
              <a:latin typeface="Barlow Semi Condensed Medium" panose="00000606000000000000" pitchFamily="2" charset="0"/>
            </a:endParaRPr>
          </a:p>
        </p:txBody>
      </p:sp>
      <p:sp>
        <p:nvSpPr>
          <p:cNvPr id="2981" name="Google Shape;2981;p52"/>
          <p:cNvSpPr/>
          <p:nvPr/>
        </p:nvSpPr>
        <p:spPr>
          <a:xfrm>
            <a:off x="2549782" y="1500653"/>
            <a:ext cx="523927" cy="505683"/>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982" name="Google Shape;2982;p52"/>
          <p:cNvGrpSpPr/>
          <p:nvPr/>
        </p:nvGrpSpPr>
        <p:grpSpPr>
          <a:xfrm>
            <a:off x="4639421" y="1500845"/>
            <a:ext cx="525593" cy="505710"/>
            <a:chOff x="6238300" y="1426975"/>
            <a:chExt cx="489450" cy="483175"/>
          </a:xfrm>
        </p:grpSpPr>
        <p:sp>
          <p:nvSpPr>
            <p:cNvPr id="2983" name="Google Shape;2983;p52"/>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4" name="Google Shape;2984;p52"/>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5" name="Google Shape;2985;p52"/>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6" name="Google Shape;2986;p52"/>
          <p:cNvGrpSpPr/>
          <p:nvPr/>
        </p:nvGrpSpPr>
        <p:grpSpPr>
          <a:xfrm>
            <a:off x="12297598" y="17145"/>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89" name="Google Shape;2989;p52"/>
          <p:cNvGrpSpPr/>
          <p:nvPr/>
        </p:nvGrpSpPr>
        <p:grpSpPr>
          <a:xfrm>
            <a:off x="6842861" y="1546294"/>
            <a:ext cx="518799" cy="460259"/>
            <a:chOff x="1487200" y="4421025"/>
            <a:chExt cx="483125" cy="439750"/>
          </a:xfrm>
        </p:grpSpPr>
        <p:sp>
          <p:nvSpPr>
            <p:cNvPr id="2990" name="Google Shape;2990;p52"/>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1" name="Google Shape;2991;p52"/>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2" name="Google Shape;2992;p52"/>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3" name="Google Shape;2993;p52"/>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4" name="Google Shape;2994;p52"/>
          <p:cNvSpPr txBox="1">
            <a:spLocks noGrp="1"/>
          </p:cNvSpPr>
          <p:nvPr>
            <p:ph type="subTitle" idx="7"/>
          </p:nvPr>
        </p:nvSpPr>
        <p:spPr>
          <a:xfrm>
            <a:off x="-1720354" y="674474"/>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995" name="Google Shape;2995;p52"/>
          <p:cNvSpPr txBox="1">
            <a:spLocks noGrp="1"/>
          </p:cNvSpPr>
          <p:nvPr>
            <p:ph type="subTitle" idx="8"/>
          </p:nvPr>
        </p:nvSpPr>
        <p:spPr>
          <a:xfrm>
            <a:off x="-1720354" y="1014533"/>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Saturn is the ringed one and a gas giant</a:t>
            </a:r>
            <a:endParaRPr>
              <a:latin typeface="Barlow Semi Condensed"/>
              <a:ea typeface="Barlow Semi Condensed"/>
              <a:cs typeface="Barlow Semi Condensed"/>
              <a:sym typeface="Barlow Semi Condensed"/>
            </a:endParaRPr>
          </a:p>
        </p:txBody>
      </p:sp>
      <p:sp>
        <p:nvSpPr>
          <p:cNvPr id="3002" name="Google Shape;3002;p52"/>
          <p:cNvSpPr/>
          <p:nvPr/>
        </p:nvSpPr>
        <p:spPr>
          <a:xfrm>
            <a:off x="-988300" y="295952"/>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3" name="Google Shape;3003;p52"/>
          <p:cNvSpPr txBox="1">
            <a:spLocks noGrp="1"/>
          </p:cNvSpPr>
          <p:nvPr>
            <p:ph type="subTitle" idx="14"/>
          </p:nvPr>
        </p:nvSpPr>
        <p:spPr>
          <a:xfrm>
            <a:off x="11571625" y="397110"/>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04" name="Google Shape;3004;p52"/>
          <p:cNvSpPr txBox="1">
            <a:spLocks noGrp="1"/>
          </p:cNvSpPr>
          <p:nvPr>
            <p:ph type="subTitle" idx="15"/>
          </p:nvPr>
        </p:nvSpPr>
        <p:spPr>
          <a:xfrm>
            <a:off x="11571625" y="737169"/>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33" name="Google Shape;2995;p52">
            <a:extLst>
              <a:ext uri="{FF2B5EF4-FFF2-40B4-BE49-F238E27FC236}">
                <a16:creationId xmlns:a16="http://schemas.microsoft.com/office/drawing/2014/main" id="{7627B6D5-7623-42F4-9840-2840FAB22AAF}"/>
              </a:ext>
            </a:extLst>
          </p:cNvPr>
          <p:cNvSpPr txBox="1">
            <a:spLocks/>
          </p:cNvSpPr>
          <p:nvPr/>
        </p:nvSpPr>
        <p:spPr>
          <a:xfrm>
            <a:off x="5511800" y="3787869"/>
            <a:ext cx="3015553" cy="115265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lang="en-US" sz="2000"/>
          </a:p>
          <a:p>
            <a:r>
              <a:rPr lang="en-US" sz="2000" b="1"/>
              <a:t>Evaluation checklist </a:t>
            </a:r>
          </a:p>
          <a:p>
            <a:r>
              <a:rPr lang="en-US" sz="2000" b="1"/>
              <a:t>Scoring system for ranking</a:t>
            </a:r>
          </a:p>
        </p:txBody>
      </p:sp>
      <p:grpSp>
        <p:nvGrpSpPr>
          <p:cNvPr id="3" name="Group 2">
            <a:extLst>
              <a:ext uri="{FF2B5EF4-FFF2-40B4-BE49-F238E27FC236}">
                <a16:creationId xmlns:a16="http://schemas.microsoft.com/office/drawing/2014/main" id="{B626A715-471E-4B8D-B61D-E54D73F190C6}"/>
              </a:ext>
            </a:extLst>
          </p:cNvPr>
          <p:cNvGrpSpPr/>
          <p:nvPr/>
        </p:nvGrpSpPr>
        <p:grpSpPr>
          <a:xfrm>
            <a:off x="443327" y="1747872"/>
            <a:ext cx="799693" cy="953273"/>
            <a:chOff x="645633" y="571959"/>
            <a:chExt cx="799693" cy="953273"/>
          </a:xfrm>
        </p:grpSpPr>
        <p:grpSp>
          <p:nvGrpSpPr>
            <p:cNvPr id="34" name="Google Shape;13845;p77">
              <a:extLst>
                <a:ext uri="{FF2B5EF4-FFF2-40B4-BE49-F238E27FC236}">
                  <a16:creationId xmlns:a16="http://schemas.microsoft.com/office/drawing/2014/main" id="{75E29C59-3197-4123-BF92-F424FC4351D1}"/>
                </a:ext>
              </a:extLst>
            </p:cNvPr>
            <p:cNvGrpSpPr/>
            <p:nvPr/>
          </p:nvGrpSpPr>
          <p:grpSpPr>
            <a:xfrm>
              <a:off x="645633" y="571959"/>
              <a:ext cx="799693" cy="610800"/>
              <a:chOff x="-60988625" y="2310475"/>
              <a:chExt cx="316650" cy="311150"/>
            </a:xfrm>
          </p:grpSpPr>
          <p:sp>
            <p:nvSpPr>
              <p:cNvPr id="35" name="Google Shape;13846;p77">
                <a:extLst>
                  <a:ext uri="{FF2B5EF4-FFF2-40B4-BE49-F238E27FC236}">
                    <a16:creationId xmlns:a16="http://schemas.microsoft.com/office/drawing/2014/main" id="{1D04C83E-35E6-408B-8F0B-500996D33D93}"/>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847;p77">
                <a:extLst>
                  <a:ext uri="{FF2B5EF4-FFF2-40B4-BE49-F238E27FC236}">
                    <a16:creationId xmlns:a16="http://schemas.microsoft.com/office/drawing/2014/main" id="{4D041D31-1DD8-410F-B750-2E48451FC226}"/>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848;p77">
                <a:extLst>
                  <a:ext uri="{FF2B5EF4-FFF2-40B4-BE49-F238E27FC236}">
                    <a16:creationId xmlns:a16="http://schemas.microsoft.com/office/drawing/2014/main" id="{31A609AE-39AB-4397-BDFC-BAE2CFB3757C}"/>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849;p77">
                <a:extLst>
                  <a:ext uri="{FF2B5EF4-FFF2-40B4-BE49-F238E27FC236}">
                    <a16:creationId xmlns:a16="http://schemas.microsoft.com/office/drawing/2014/main" id="{FDA16200-455F-47C9-8881-817B2471EF52}"/>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850;p77">
                <a:extLst>
                  <a:ext uri="{FF2B5EF4-FFF2-40B4-BE49-F238E27FC236}">
                    <a16:creationId xmlns:a16="http://schemas.microsoft.com/office/drawing/2014/main" id="{C198726E-9967-448C-830F-8B7406AB0566}"/>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851;p77">
                <a:extLst>
                  <a:ext uri="{FF2B5EF4-FFF2-40B4-BE49-F238E27FC236}">
                    <a16:creationId xmlns:a16="http://schemas.microsoft.com/office/drawing/2014/main" id="{4A89E811-48C9-499C-84C8-932922C470AD}"/>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4303;p78">
              <a:extLst>
                <a:ext uri="{FF2B5EF4-FFF2-40B4-BE49-F238E27FC236}">
                  <a16:creationId xmlns:a16="http://schemas.microsoft.com/office/drawing/2014/main" id="{5A79CD5F-D3F0-435D-9FCE-CE71566B85BA}"/>
                </a:ext>
              </a:extLst>
            </p:cNvPr>
            <p:cNvSpPr/>
            <p:nvPr/>
          </p:nvSpPr>
          <p:spPr>
            <a:xfrm>
              <a:off x="803864" y="1170705"/>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FBE37FC5-D6A7-4AA0-AA37-11FEB61EF009}"/>
                </a:ext>
              </a:extLst>
            </p:cNvPr>
            <p:cNvSpPr/>
            <p:nvPr/>
          </p:nvSpPr>
          <p:spPr>
            <a:xfrm>
              <a:off x="655184" y="601028"/>
              <a:ext cx="753504" cy="539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RFP</a:t>
              </a:r>
              <a:endParaRPr lang="en-SG" sz="1600" b="1"/>
            </a:p>
          </p:txBody>
        </p:sp>
      </p:grpSp>
      <p:sp>
        <p:nvSpPr>
          <p:cNvPr id="49" name="Arrow: Right 48">
            <a:extLst>
              <a:ext uri="{FF2B5EF4-FFF2-40B4-BE49-F238E27FC236}">
                <a16:creationId xmlns:a16="http://schemas.microsoft.com/office/drawing/2014/main" id="{4531A34F-FD42-4A5C-B14A-A7A520CE0B80}"/>
              </a:ext>
            </a:extLst>
          </p:cNvPr>
          <p:cNvSpPr/>
          <p:nvPr/>
        </p:nvSpPr>
        <p:spPr>
          <a:xfrm>
            <a:off x="1405950" y="1766282"/>
            <a:ext cx="265785" cy="459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Arrow: Right 49">
            <a:extLst>
              <a:ext uri="{FF2B5EF4-FFF2-40B4-BE49-F238E27FC236}">
                <a16:creationId xmlns:a16="http://schemas.microsoft.com/office/drawing/2014/main" id="{16D19A08-72B2-4B0D-B715-D1D2731056A9}"/>
              </a:ext>
            </a:extLst>
          </p:cNvPr>
          <p:cNvSpPr/>
          <p:nvPr/>
        </p:nvSpPr>
        <p:spPr>
          <a:xfrm rot="5400000">
            <a:off x="7094303" y="3313508"/>
            <a:ext cx="265785" cy="459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1" name="Google Shape;12961;p74">
            <a:extLst>
              <a:ext uri="{FF2B5EF4-FFF2-40B4-BE49-F238E27FC236}">
                <a16:creationId xmlns:a16="http://schemas.microsoft.com/office/drawing/2014/main" id="{2D99A6BE-9B92-4D00-97DB-911486183C28}"/>
              </a:ext>
            </a:extLst>
          </p:cNvPr>
          <p:cNvGrpSpPr/>
          <p:nvPr/>
        </p:nvGrpSpPr>
        <p:grpSpPr>
          <a:xfrm>
            <a:off x="5524316" y="3811677"/>
            <a:ext cx="2080053" cy="363673"/>
            <a:chOff x="3200660" y="2180272"/>
            <a:chExt cx="2563824" cy="378237"/>
          </a:xfrm>
        </p:grpSpPr>
        <p:sp>
          <p:nvSpPr>
            <p:cNvPr id="52" name="Google Shape;12962;p74">
              <a:extLst>
                <a:ext uri="{FF2B5EF4-FFF2-40B4-BE49-F238E27FC236}">
                  <a16:creationId xmlns:a16="http://schemas.microsoft.com/office/drawing/2014/main" id="{2C5B1F6B-69F4-4C5E-8B7A-5842166893D6}"/>
                </a:ext>
              </a:extLst>
            </p:cNvPr>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3" name="Google Shape;12963;p74">
              <a:extLst>
                <a:ext uri="{FF2B5EF4-FFF2-40B4-BE49-F238E27FC236}">
                  <a16:creationId xmlns:a16="http://schemas.microsoft.com/office/drawing/2014/main" id="{28600F4D-D166-4821-9F46-C4EC397A9314}"/>
                </a:ext>
              </a:extLst>
            </p:cNvPr>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4" name="Google Shape;12964;p74">
              <a:extLst>
                <a:ext uri="{FF2B5EF4-FFF2-40B4-BE49-F238E27FC236}">
                  <a16:creationId xmlns:a16="http://schemas.microsoft.com/office/drawing/2014/main" id="{A867F5C2-8B21-4899-92BC-75A21D18035A}"/>
                </a:ext>
              </a:extLst>
            </p:cNvPr>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5" name="Google Shape;12965;p74">
              <a:extLst>
                <a:ext uri="{FF2B5EF4-FFF2-40B4-BE49-F238E27FC236}">
                  <a16:creationId xmlns:a16="http://schemas.microsoft.com/office/drawing/2014/main" id="{D734729A-53B7-496A-8C2C-E51DB6A73D17}"/>
                </a:ext>
              </a:extLst>
            </p:cNvPr>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6" name="Google Shape;12966;p74">
              <a:extLst>
                <a:ext uri="{FF2B5EF4-FFF2-40B4-BE49-F238E27FC236}">
                  <a16:creationId xmlns:a16="http://schemas.microsoft.com/office/drawing/2014/main" id="{F2B8DEB5-71E5-4ADD-BEC1-177328049125}"/>
                </a:ext>
              </a:extLst>
            </p:cNvPr>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7" name="Google Shape;12967;p74">
              <a:extLst>
                <a:ext uri="{FF2B5EF4-FFF2-40B4-BE49-F238E27FC236}">
                  <a16:creationId xmlns:a16="http://schemas.microsoft.com/office/drawing/2014/main" id="{8FEBB996-A441-4FED-98C3-DA8F8E4770EE}"/>
                </a:ext>
              </a:extLst>
            </p:cNvPr>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8" name="Google Shape;12968;p74">
              <a:extLst>
                <a:ext uri="{FF2B5EF4-FFF2-40B4-BE49-F238E27FC236}">
                  <a16:creationId xmlns:a16="http://schemas.microsoft.com/office/drawing/2014/main" id="{B499DA4B-12E7-4A66-A6A3-EDD2A4A3DFE9}"/>
                </a:ext>
              </a:extLst>
            </p:cNvPr>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59" name="Google Shape;12969;p74">
              <a:extLst>
                <a:ext uri="{FF2B5EF4-FFF2-40B4-BE49-F238E27FC236}">
                  <a16:creationId xmlns:a16="http://schemas.microsoft.com/office/drawing/2014/main" id="{891F66E5-4E92-449A-8432-602A52830204}"/>
                </a:ext>
              </a:extLst>
            </p:cNvPr>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0" name="Google Shape;12970;p74">
              <a:extLst>
                <a:ext uri="{FF2B5EF4-FFF2-40B4-BE49-F238E27FC236}">
                  <a16:creationId xmlns:a16="http://schemas.microsoft.com/office/drawing/2014/main" id="{28D98F00-A1BC-4BBD-990E-79DBAB0F2602}"/>
                </a:ext>
              </a:extLst>
            </p:cNvPr>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1" name="Google Shape;12971;p74">
              <a:extLst>
                <a:ext uri="{FF2B5EF4-FFF2-40B4-BE49-F238E27FC236}">
                  <a16:creationId xmlns:a16="http://schemas.microsoft.com/office/drawing/2014/main" id="{5F9D8319-A813-4D4E-BDEC-306F270FBAEB}"/>
                </a:ext>
              </a:extLst>
            </p:cNvPr>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2" name="Google Shape;12972;p74">
              <a:extLst>
                <a:ext uri="{FF2B5EF4-FFF2-40B4-BE49-F238E27FC236}">
                  <a16:creationId xmlns:a16="http://schemas.microsoft.com/office/drawing/2014/main" id="{22DC3057-680B-43D7-BBC7-D201F050AB0A}"/>
                </a:ext>
              </a:extLst>
            </p:cNvPr>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3" name="Google Shape;12973;p74">
              <a:extLst>
                <a:ext uri="{FF2B5EF4-FFF2-40B4-BE49-F238E27FC236}">
                  <a16:creationId xmlns:a16="http://schemas.microsoft.com/office/drawing/2014/main" id="{60A6014F-E3CA-4AC5-BCD4-2482FF8EFE9A}"/>
                </a:ext>
              </a:extLst>
            </p:cNvPr>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4" name="Google Shape;12974;p74">
              <a:extLst>
                <a:ext uri="{FF2B5EF4-FFF2-40B4-BE49-F238E27FC236}">
                  <a16:creationId xmlns:a16="http://schemas.microsoft.com/office/drawing/2014/main" id="{EB75B97C-387C-4195-9829-7938864A51A7}"/>
                </a:ext>
              </a:extLst>
            </p:cNvPr>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5" name="Google Shape;12975;p74">
              <a:extLst>
                <a:ext uri="{FF2B5EF4-FFF2-40B4-BE49-F238E27FC236}">
                  <a16:creationId xmlns:a16="http://schemas.microsoft.com/office/drawing/2014/main" id="{548790F8-DDD8-498C-BD38-6E1A8D48D4A3}"/>
                </a:ext>
              </a:extLst>
            </p:cNvPr>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6" name="Google Shape;12976;p74">
              <a:extLst>
                <a:ext uri="{FF2B5EF4-FFF2-40B4-BE49-F238E27FC236}">
                  <a16:creationId xmlns:a16="http://schemas.microsoft.com/office/drawing/2014/main" id="{F045E502-6808-47E0-BE2D-B099B11E55C7}"/>
                </a:ext>
              </a:extLst>
            </p:cNvPr>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7" name="Google Shape;12977;p74">
              <a:extLst>
                <a:ext uri="{FF2B5EF4-FFF2-40B4-BE49-F238E27FC236}">
                  <a16:creationId xmlns:a16="http://schemas.microsoft.com/office/drawing/2014/main" id="{77946AEC-F3D1-4B40-AFEC-2441CF9937A6}"/>
                </a:ext>
              </a:extLst>
            </p:cNvPr>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8" name="Google Shape;12978;p74">
              <a:extLst>
                <a:ext uri="{FF2B5EF4-FFF2-40B4-BE49-F238E27FC236}">
                  <a16:creationId xmlns:a16="http://schemas.microsoft.com/office/drawing/2014/main" id="{293BB694-4CF0-41AE-BAAD-A73AD4596929}"/>
                </a:ext>
              </a:extLst>
            </p:cNvPr>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9" name="Google Shape;12979;p74">
              <a:extLst>
                <a:ext uri="{FF2B5EF4-FFF2-40B4-BE49-F238E27FC236}">
                  <a16:creationId xmlns:a16="http://schemas.microsoft.com/office/drawing/2014/main" id="{38114424-B3EB-427A-B4EA-7E1E712215DD}"/>
                </a:ext>
              </a:extLst>
            </p:cNvPr>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Tree>
    <p:extLst>
      <p:ext uri="{BB962C8B-B14F-4D97-AF65-F5344CB8AC3E}">
        <p14:creationId xmlns:p14="http://schemas.microsoft.com/office/powerpoint/2010/main" val="204154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1485386" y="1620750"/>
            <a:ext cx="6173228"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t>What is a good practice for making a Business Case for a big purchase?</a:t>
            </a:r>
          </a:p>
        </p:txBody>
      </p:sp>
    </p:spTree>
    <p:extLst>
      <p:ext uri="{BB962C8B-B14F-4D97-AF65-F5344CB8AC3E}">
        <p14:creationId xmlns:p14="http://schemas.microsoft.com/office/powerpoint/2010/main" val="170598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D475-422F-4D85-BD3D-E10C98D2F4B5}"/>
              </a:ext>
            </a:extLst>
          </p:cNvPr>
          <p:cNvSpPr>
            <a:spLocks noGrp="1"/>
          </p:cNvSpPr>
          <p:nvPr>
            <p:ph type="title"/>
          </p:nvPr>
        </p:nvSpPr>
        <p:spPr>
          <a:xfrm>
            <a:off x="1806722" y="21261"/>
            <a:ext cx="5797550" cy="595800"/>
          </a:xfrm>
        </p:spPr>
        <p:txBody>
          <a:bodyPr/>
          <a:lstStyle/>
          <a:p>
            <a:r>
              <a:rPr lang="en-SG"/>
              <a:t>The Journey to a successful </a:t>
            </a:r>
            <a:br>
              <a:rPr lang="en-SG"/>
            </a:br>
            <a:r>
              <a:rPr lang="en-SG"/>
              <a:t>Business Case</a:t>
            </a:r>
          </a:p>
        </p:txBody>
      </p:sp>
      <p:grpSp>
        <p:nvGrpSpPr>
          <p:cNvPr id="12" name="Google Shape;11834;p71">
            <a:extLst>
              <a:ext uri="{FF2B5EF4-FFF2-40B4-BE49-F238E27FC236}">
                <a16:creationId xmlns:a16="http://schemas.microsoft.com/office/drawing/2014/main" id="{F7860CC5-E2DD-4966-A981-1569EE4112B5}"/>
              </a:ext>
            </a:extLst>
          </p:cNvPr>
          <p:cNvGrpSpPr/>
          <p:nvPr/>
        </p:nvGrpSpPr>
        <p:grpSpPr>
          <a:xfrm>
            <a:off x="2191894" y="1204191"/>
            <a:ext cx="4856343" cy="3167483"/>
            <a:chOff x="2691784" y="1801884"/>
            <a:chExt cx="3840870" cy="2505158"/>
          </a:xfrm>
        </p:grpSpPr>
        <p:sp>
          <p:nvSpPr>
            <p:cNvPr id="19" name="Google Shape;11835;p71">
              <a:extLst>
                <a:ext uri="{FF2B5EF4-FFF2-40B4-BE49-F238E27FC236}">
                  <a16:creationId xmlns:a16="http://schemas.microsoft.com/office/drawing/2014/main" id="{DE0DDBEC-A119-4465-AEB5-A6490AF828CC}"/>
                </a:ext>
              </a:extLst>
            </p:cNvPr>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36;p71">
              <a:extLst>
                <a:ext uri="{FF2B5EF4-FFF2-40B4-BE49-F238E27FC236}">
                  <a16:creationId xmlns:a16="http://schemas.microsoft.com/office/drawing/2014/main" id="{B5F3F83A-8EB0-45E5-B2F0-9E24E87DC61C}"/>
                </a:ext>
              </a:extLst>
            </p:cNvPr>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37;p71">
              <a:extLst>
                <a:ext uri="{FF2B5EF4-FFF2-40B4-BE49-F238E27FC236}">
                  <a16:creationId xmlns:a16="http://schemas.microsoft.com/office/drawing/2014/main" id="{A6150CF5-C8FC-4C31-ADC1-4FE4C4B6C8BB}"/>
                </a:ext>
              </a:extLst>
            </p:cNvPr>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38;p71">
              <a:extLst>
                <a:ext uri="{FF2B5EF4-FFF2-40B4-BE49-F238E27FC236}">
                  <a16:creationId xmlns:a16="http://schemas.microsoft.com/office/drawing/2014/main" id="{098FDDB8-D347-42C1-9E0C-B2C678AEAF7A}"/>
                </a:ext>
              </a:extLst>
            </p:cNvPr>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39;p71">
              <a:extLst>
                <a:ext uri="{FF2B5EF4-FFF2-40B4-BE49-F238E27FC236}">
                  <a16:creationId xmlns:a16="http://schemas.microsoft.com/office/drawing/2014/main" id="{EA51551A-6388-43CA-8AA1-434167A98D79}"/>
                </a:ext>
              </a:extLst>
            </p:cNvPr>
            <p:cNvSpPr/>
            <p:nvPr/>
          </p:nvSpPr>
          <p:spPr>
            <a:xfrm>
              <a:off x="5136799" y="1801884"/>
              <a:ext cx="1395855" cy="531576"/>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40;p71">
              <a:extLst>
                <a:ext uri="{FF2B5EF4-FFF2-40B4-BE49-F238E27FC236}">
                  <a16:creationId xmlns:a16="http://schemas.microsoft.com/office/drawing/2014/main" id="{B7201454-7329-4CBF-95CB-954E6B03A3E5}"/>
                </a:ext>
              </a:extLst>
            </p:cNvPr>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41;p71">
              <a:extLst>
                <a:ext uri="{FF2B5EF4-FFF2-40B4-BE49-F238E27FC236}">
                  <a16:creationId xmlns:a16="http://schemas.microsoft.com/office/drawing/2014/main" id="{59F99401-5285-403E-B20F-532C2C0CA649}"/>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845;p71">
            <a:extLst>
              <a:ext uri="{FF2B5EF4-FFF2-40B4-BE49-F238E27FC236}">
                <a16:creationId xmlns:a16="http://schemas.microsoft.com/office/drawing/2014/main" id="{37569BD5-9A56-4121-BD5B-3360D592D3E8}"/>
              </a:ext>
            </a:extLst>
          </p:cNvPr>
          <p:cNvSpPr/>
          <p:nvPr/>
        </p:nvSpPr>
        <p:spPr>
          <a:xfrm rot="5400000">
            <a:off x="5391259" y="4213726"/>
            <a:ext cx="305493" cy="26479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47;p71">
            <a:extLst>
              <a:ext uri="{FF2B5EF4-FFF2-40B4-BE49-F238E27FC236}">
                <a16:creationId xmlns:a16="http://schemas.microsoft.com/office/drawing/2014/main" id="{05B25368-FE95-4C53-A183-20F32BEF6B99}"/>
              </a:ext>
            </a:extLst>
          </p:cNvPr>
          <p:cNvSpPr/>
          <p:nvPr/>
        </p:nvSpPr>
        <p:spPr>
          <a:xfrm rot="5400000">
            <a:off x="3055477" y="2589425"/>
            <a:ext cx="450257" cy="39027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raphic 32" descr="Irritant outline">
            <a:extLst>
              <a:ext uri="{FF2B5EF4-FFF2-40B4-BE49-F238E27FC236}">
                <a16:creationId xmlns:a16="http://schemas.microsoft.com/office/drawing/2014/main" id="{91776C9D-4448-465F-A550-5DB4408B03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5497" y="909590"/>
            <a:ext cx="914400" cy="914400"/>
          </a:xfrm>
          <a:prstGeom prst="rect">
            <a:avLst/>
          </a:prstGeom>
        </p:spPr>
      </p:pic>
      <p:sp>
        <p:nvSpPr>
          <p:cNvPr id="35" name="Google Shape;2200;p40">
            <a:extLst>
              <a:ext uri="{FF2B5EF4-FFF2-40B4-BE49-F238E27FC236}">
                <a16:creationId xmlns:a16="http://schemas.microsoft.com/office/drawing/2014/main" id="{A3E02A8B-ADE5-4FB6-AE18-CDA4692776EF}"/>
              </a:ext>
            </a:extLst>
          </p:cNvPr>
          <p:cNvSpPr txBox="1">
            <a:spLocks/>
          </p:cNvSpPr>
          <p:nvPr/>
        </p:nvSpPr>
        <p:spPr>
          <a:xfrm>
            <a:off x="3034560" y="1240609"/>
            <a:ext cx="1764900" cy="657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a:solidFill>
                  <a:schemeClr val="dk2"/>
                </a:solidFill>
                <a:latin typeface="Barlow Semi Condensed"/>
                <a:ea typeface="Barlow Semi Condensed"/>
                <a:cs typeface="Barlow Semi Condensed"/>
                <a:sym typeface="Barlow Semi Condensed"/>
              </a:rPr>
              <a:t>1. Remove Roadblocks:</a:t>
            </a:r>
          </a:p>
          <a:p>
            <a:pPr algn="ctr"/>
            <a:r>
              <a:rPr lang="en-US" b="1">
                <a:solidFill>
                  <a:schemeClr val="dk2"/>
                </a:solidFill>
                <a:latin typeface="Barlow Semi Condensed"/>
                <a:ea typeface="Barlow Semi Condensed"/>
                <a:cs typeface="Barlow Semi Condensed"/>
                <a:sym typeface="Barlow Semi Condensed"/>
              </a:rPr>
              <a:t>Productivity Paradox</a:t>
            </a:r>
          </a:p>
          <a:p>
            <a:pPr algn="ctr"/>
            <a:endParaRPr lang="en-US">
              <a:latin typeface="Barlow Semi Condensed"/>
              <a:ea typeface="Barlow Semi Condensed"/>
              <a:cs typeface="Barlow Semi Condensed"/>
              <a:sym typeface="Barlow Semi Condensed"/>
            </a:endParaRPr>
          </a:p>
        </p:txBody>
      </p:sp>
      <p:sp>
        <p:nvSpPr>
          <p:cNvPr id="42" name="Freeform: Shape 41">
            <a:extLst>
              <a:ext uri="{FF2B5EF4-FFF2-40B4-BE49-F238E27FC236}">
                <a16:creationId xmlns:a16="http://schemas.microsoft.com/office/drawing/2014/main" id="{331C1C63-087D-4428-A7F0-AE346D74CD3A}"/>
              </a:ext>
            </a:extLst>
          </p:cNvPr>
          <p:cNvSpPr/>
          <p:nvPr/>
        </p:nvSpPr>
        <p:spPr>
          <a:xfrm>
            <a:off x="1225205" y="2105809"/>
            <a:ext cx="5661824" cy="2416723"/>
          </a:xfrm>
          <a:custGeom>
            <a:avLst/>
            <a:gdLst>
              <a:gd name="connsiteX0" fmla="*/ 5661824 w 5661824"/>
              <a:gd name="connsiteY0" fmla="*/ 35048 h 2416723"/>
              <a:gd name="connsiteX1" fmla="*/ 472966 w 5661824"/>
              <a:gd name="connsiteY1" fmla="*/ 296305 h 2416723"/>
              <a:gd name="connsiteX2" fmla="*/ 393138 w 5661824"/>
              <a:gd name="connsiteY2" fmla="*/ 2204934 h 2416723"/>
              <a:gd name="connsiteX3" fmla="*/ 1837309 w 5661824"/>
              <a:gd name="connsiteY3" fmla="*/ 2284762 h 2416723"/>
            </a:gdLst>
            <a:ahLst/>
            <a:cxnLst>
              <a:cxn ang="0">
                <a:pos x="connsiteX0" y="connsiteY0"/>
              </a:cxn>
              <a:cxn ang="0">
                <a:pos x="connsiteX1" y="connsiteY1"/>
              </a:cxn>
              <a:cxn ang="0">
                <a:pos x="connsiteX2" y="connsiteY2"/>
              </a:cxn>
              <a:cxn ang="0">
                <a:pos x="connsiteX3" y="connsiteY3"/>
              </a:cxn>
            </a:cxnLst>
            <a:rect l="l" t="t" r="r" b="b"/>
            <a:pathLst>
              <a:path w="5661824" h="2416723">
                <a:moveTo>
                  <a:pt x="5661824" y="35048"/>
                </a:moveTo>
                <a:cubicBezTo>
                  <a:pt x="3506452" y="-15148"/>
                  <a:pt x="1351080" y="-65343"/>
                  <a:pt x="472966" y="296305"/>
                </a:cubicBezTo>
                <a:cubicBezTo>
                  <a:pt x="-405148" y="657953"/>
                  <a:pt x="165748" y="1873525"/>
                  <a:pt x="393138" y="2204934"/>
                </a:cubicBezTo>
                <a:cubicBezTo>
                  <a:pt x="620528" y="2536343"/>
                  <a:pt x="1228918" y="2410552"/>
                  <a:pt x="1837309" y="2284762"/>
                </a:cubicBezTo>
              </a:path>
            </a:pathLst>
          </a:custGeom>
          <a:noFill/>
          <a:ln w="44450">
            <a:solidFill>
              <a:srgbClr val="A5B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Google Shape;2200;p40">
            <a:extLst>
              <a:ext uri="{FF2B5EF4-FFF2-40B4-BE49-F238E27FC236}">
                <a16:creationId xmlns:a16="http://schemas.microsoft.com/office/drawing/2014/main" id="{96280DE1-2C49-489C-A84D-8B44ADA6180F}"/>
              </a:ext>
            </a:extLst>
          </p:cNvPr>
          <p:cNvSpPr txBox="1">
            <a:spLocks/>
          </p:cNvSpPr>
          <p:nvPr/>
        </p:nvSpPr>
        <p:spPr>
          <a:xfrm>
            <a:off x="7209262" y="1688296"/>
            <a:ext cx="1948070" cy="657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solidFill>
                  <a:schemeClr val="dk2"/>
                </a:solidFill>
                <a:latin typeface="Barlow Semi Condensed"/>
                <a:ea typeface="Barlow Semi Condensed"/>
                <a:cs typeface="Barlow Semi Condensed"/>
                <a:sym typeface="Barlow Semi Condensed"/>
              </a:rPr>
              <a:t>2.  Choose your type of argument style:</a:t>
            </a:r>
            <a:endParaRPr lang="en-US">
              <a:latin typeface="Barlow Semi Condensed"/>
              <a:ea typeface="Barlow Semi Condensed"/>
              <a:cs typeface="Barlow Semi Condensed"/>
              <a:sym typeface="Barlow Semi Condensed"/>
            </a:endParaRPr>
          </a:p>
        </p:txBody>
      </p:sp>
      <p:sp>
        <p:nvSpPr>
          <p:cNvPr id="44" name="Google Shape;2200;p40">
            <a:extLst>
              <a:ext uri="{FF2B5EF4-FFF2-40B4-BE49-F238E27FC236}">
                <a16:creationId xmlns:a16="http://schemas.microsoft.com/office/drawing/2014/main" id="{D146B1D2-330B-4B97-A6E0-934090ECDF2D}"/>
              </a:ext>
            </a:extLst>
          </p:cNvPr>
          <p:cNvSpPr txBox="1">
            <a:spLocks/>
          </p:cNvSpPr>
          <p:nvPr/>
        </p:nvSpPr>
        <p:spPr>
          <a:xfrm>
            <a:off x="5378791" y="2032459"/>
            <a:ext cx="1764900" cy="383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b="1">
                <a:solidFill>
                  <a:schemeClr val="dk2"/>
                </a:solidFill>
                <a:latin typeface="Barlow Semi Condensed"/>
                <a:ea typeface="Barlow Semi Condensed"/>
                <a:cs typeface="Barlow Semi Condensed"/>
                <a:sym typeface="Barlow Semi Condensed"/>
              </a:rPr>
              <a:t>a. By Faith</a:t>
            </a:r>
            <a:endParaRPr lang="en-US">
              <a:latin typeface="Barlow Semi Condensed"/>
              <a:ea typeface="Barlow Semi Condensed"/>
              <a:cs typeface="Barlow Semi Condensed"/>
              <a:sym typeface="Barlow Semi Condensed"/>
            </a:endParaRPr>
          </a:p>
        </p:txBody>
      </p:sp>
      <p:sp>
        <p:nvSpPr>
          <p:cNvPr id="45" name="Google Shape;2200;p40">
            <a:extLst>
              <a:ext uri="{FF2B5EF4-FFF2-40B4-BE49-F238E27FC236}">
                <a16:creationId xmlns:a16="http://schemas.microsoft.com/office/drawing/2014/main" id="{AA8BE770-34D6-44E5-AB79-89CF543A4E3A}"/>
              </a:ext>
            </a:extLst>
          </p:cNvPr>
          <p:cNvSpPr txBox="1">
            <a:spLocks/>
          </p:cNvSpPr>
          <p:nvPr/>
        </p:nvSpPr>
        <p:spPr>
          <a:xfrm>
            <a:off x="5660148" y="4286473"/>
            <a:ext cx="2632854" cy="383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228600" indent="-228600">
              <a:buFont typeface="+mj-lt"/>
              <a:buAutoNum type="alphaLcPeriod"/>
            </a:pPr>
            <a:r>
              <a:rPr lang="en-US" sz="1200" b="1">
                <a:solidFill>
                  <a:schemeClr val="dk2"/>
                </a:solidFill>
                <a:latin typeface="Barlow Semi Condensed"/>
                <a:ea typeface="Barlow Semi Condensed"/>
                <a:cs typeface="Barlow Semi Condensed"/>
                <a:sym typeface="Barlow Semi Condensed"/>
              </a:rPr>
              <a:t>Know the audience</a:t>
            </a:r>
          </a:p>
          <a:p>
            <a:pPr marL="228600" indent="-228600">
              <a:buFont typeface="+mj-lt"/>
              <a:buAutoNum type="alphaLcPeriod"/>
            </a:pPr>
            <a:r>
              <a:rPr lang="en-US" sz="1200" b="1">
                <a:solidFill>
                  <a:schemeClr val="dk2"/>
                </a:solidFill>
                <a:latin typeface="Barlow Semi Condensed"/>
                <a:ea typeface="Barlow Semi Condensed"/>
                <a:cs typeface="Barlow Semi Condensed"/>
                <a:sym typeface="Barlow Semi Condensed"/>
              </a:rPr>
              <a:t>Convert to monetary terms</a:t>
            </a:r>
          </a:p>
          <a:p>
            <a:pPr marL="228600" indent="-228600">
              <a:buFont typeface="+mj-lt"/>
              <a:buAutoNum type="alphaLcPeriod"/>
            </a:pPr>
            <a:r>
              <a:rPr lang="en-US" sz="1200" b="1">
                <a:solidFill>
                  <a:schemeClr val="dk2"/>
                </a:solidFill>
                <a:latin typeface="Barlow Semi Condensed"/>
                <a:ea typeface="Barlow Semi Condensed"/>
                <a:cs typeface="Barlow Semi Condensed"/>
                <a:sym typeface="Barlow Semi Condensed"/>
              </a:rPr>
              <a:t>Devise proxy</a:t>
            </a:r>
          </a:p>
          <a:p>
            <a:pPr marL="228600" indent="-228600">
              <a:buFont typeface="+mj-lt"/>
              <a:buAutoNum type="alphaLcPeriod"/>
            </a:pPr>
            <a:r>
              <a:rPr lang="en-US" sz="1200" b="1">
                <a:solidFill>
                  <a:schemeClr val="dk2"/>
                </a:solidFill>
                <a:latin typeface="Barlow Semi Condensed"/>
                <a:ea typeface="Barlow Semi Condensed"/>
                <a:cs typeface="Barlow Semi Condensed"/>
                <a:sym typeface="Barlow Semi Condensed"/>
              </a:rPr>
              <a:t>Measure what is important</a:t>
            </a:r>
          </a:p>
        </p:txBody>
      </p:sp>
      <p:sp>
        <p:nvSpPr>
          <p:cNvPr id="46" name="Google Shape;2200;p40">
            <a:extLst>
              <a:ext uri="{FF2B5EF4-FFF2-40B4-BE49-F238E27FC236}">
                <a16:creationId xmlns:a16="http://schemas.microsoft.com/office/drawing/2014/main" id="{F42DA656-1521-4F0A-B608-5CC82BAF1102}"/>
              </a:ext>
            </a:extLst>
          </p:cNvPr>
          <p:cNvSpPr txBox="1">
            <a:spLocks/>
          </p:cNvSpPr>
          <p:nvPr/>
        </p:nvSpPr>
        <p:spPr>
          <a:xfrm>
            <a:off x="4106866" y="2416099"/>
            <a:ext cx="1764900" cy="383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b="1">
                <a:solidFill>
                  <a:schemeClr val="dk2"/>
                </a:solidFill>
                <a:latin typeface="Barlow Semi Condensed"/>
                <a:ea typeface="Barlow Semi Condensed"/>
                <a:cs typeface="Barlow Semi Condensed"/>
                <a:sym typeface="Barlow Semi Condensed"/>
              </a:rPr>
              <a:t>b. By Facts</a:t>
            </a:r>
            <a:endParaRPr lang="en-US">
              <a:latin typeface="Barlow Semi Condensed"/>
              <a:ea typeface="Barlow Semi Condensed"/>
              <a:cs typeface="Barlow Semi Condensed"/>
              <a:sym typeface="Barlow Semi Condensed"/>
            </a:endParaRPr>
          </a:p>
        </p:txBody>
      </p:sp>
      <p:sp>
        <p:nvSpPr>
          <p:cNvPr id="48" name="Google Shape;2200;p40">
            <a:extLst>
              <a:ext uri="{FF2B5EF4-FFF2-40B4-BE49-F238E27FC236}">
                <a16:creationId xmlns:a16="http://schemas.microsoft.com/office/drawing/2014/main" id="{E903755F-E59C-485D-98A8-2641371F1A5A}"/>
              </a:ext>
            </a:extLst>
          </p:cNvPr>
          <p:cNvSpPr txBox="1">
            <a:spLocks/>
          </p:cNvSpPr>
          <p:nvPr/>
        </p:nvSpPr>
        <p:spPr>
          <a:xfrm>
            <a:off x="3028065" y="2420076"/>
            <a:ext cx="1764900" cy="333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a:latin typeface="Barlow Semi Condensed"/>
                <a:ea typeface="Barlow Semi Condensed"/>
                <a:cs typeface="Barlow Semi Condensed"/>
                <a:sym typeface="Barlow Semi Condensed"/>
              </a:rPr>
              <a:t>Identify costs</a:t>
            </a:r>
          </a:p>
        </p:txBody>
      </p:sp>
      <p:sp>
        <p:nvSpPr>
          <p:cNvPr id="49" name="Google Shape;11846;p71">
            <a:extLst>
              <a:ext uri="{FF2B5EF4-FFF2-40B4-BE49-F238E27FC236}">
                <a16:creationId xmlns:a16="http://schemas.microsoft.com/office/drawing/2014/main" id="{71185C7E-331C-48A5-B70E-ECAEC4443402}"/>
              </a:ext>
            </a:extLst>
          </p:cNvPr>
          <p:cNvSpPr/>
          <p:nvPr/>
        </p:nvSpPr>
        <p:spPr>
          <a:xfrm rot="5400000">
            <a:off x="2376035" y="2813291"/>
            <a:ext cx="305493" cy="26479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00;p40">
            <a:extLst>
              <a:ext uri="{FF2B5EF4-FFF2-40B4-BE49-F238E27FC236}">
                <a16:creationId xmlns:a16="http://schemas.microsoft.com/office/drawing/2014/main" id="{E5C5E64C-AFDE-4725-B3FD-7A60F48CFD7B}"/>
              </a:ext>
            </a:extLst>
          </p:cNvPr>
          <p:cNvSpPr txBox="1">
            <a:spLocks/>
          </p:cNvSpPr>
          <p:nvPr/>
        </p:nvSpPr>
        <p:spPr>
          <a:xfrm>
            <a:off x="2589270" y="2949491"/>
            <a:ext cx="3035191" cy="333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Barlow Semi Condensed"/>
                <a:ea typeface="Barlow Semi Condensed"/>
                <a:cs typeface="Barlow Semi Condensed"/>
                <a:sym typeface="Barlow Semi Condensed"/>
              </a:rPr>
              <a:t>Perform cost-benefit analysis</a:t>
            </a:r>
          </a:p>
        </p:txBody>
      </p:sp>
      <p:pic>
        <p:nvPicPr>
          <p:cNvPr id="57" name="Graphic 56" descr="Piggy Bank outline">
            <a:extLst>
              <a:ext uri="{FF2B5EF4-FFF2-40B4-BE49-F238E27FC236}">
                <a16:creationId xmlns:a16="http://schemas.microsoft.com/office/drawing/2014/main" id="{905E1F45-B163-4F33-9DF9-0ECB338B5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1341" y="2576758"/>
            <a:ext cx="417255" cy="417255"/>
          </a:xfrm>
          <a:prstGeom prst="rect">
            <a:avLst/>
          </a:prstGeom>
        </p:spPr>
      </p:pic>
      <p:sp>
        <p:nvSpPr>
          <p:cNvPr id="15" name="Google Shape;11844;p71">
            <a:extLst>
              <a:ext uri="{FF2B5EF4-FFF2-40B4-BE49-F238E27FC236}">
                <a16:creationId xmlns:a16="http://schemas.microsoft.com/office/drawing/2014/main" id="{D4632A9B-6072-4ADB-902C-458B0D0A0AFA}"/>
              </a:ext>
            </a:extLst>
          </p:cNvPr>
          <p:cNvSpPr/>
          <p:nvPr/>
        </p:nvSpPr>
        <p:spPr>
          <a:xfrm rot="5400000">
            <a:off x="6655050" y="1641110"/>
            <a:ext cx="571226" cy="495133"/>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47;p71">
            <a:extLst>
              <a:ext uri="{FF2B5EF4-FFF2-40B4-BE49-F238E27FC236}">
                <a16:creationId xmlns:a16="http://schemas.microsoft.com/office/drawing/2014/main" id="{9903F4F5-3816-4507-A9BC-DD559D4316B9}"/>
              </a:ext>
            </a:extLst>
          </p:cNvPr>
          <p:cNvSpPr/>
          <p:nvPr/>
        </p:nvSpPr>
        <p:spPr>
          <a:xfrm rot="5400000">
            <a:off x="2287748" y="2720857"/>
            <a:ext cx="450257" cy="39027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raphic 61" descr="Scales of justice outline">
            <a:extLst>
              <a:ext uri="{FF2B5EF4-FFF2-40B4-BE49-F238E27FC236}">
                <a16:creationId xmlns:a16="http://schemas.microsoft.com/office/drawing/2014/main" id="{6355FF09-3FED-4B2B-B608-7BAEF88997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6412" y="2719179"/>
            <a:ext cx="390279" cy="390279"/>
          </a:xfrm>
          <a:prstGeom prst="rect">
            <a:avLst/>
          </a:prstGeom>
        </p:spPr>
      </p:pic>
      <p:sp>
        <p:nvSpPr>
          <p:cNvPr id="63" name="Google Shape;11847;p71">
            <a:extLst>
              <a:ext uri="{FF2B5EF4-FFF2-40B4-BE49-F238E27FC236}">
                <a16:creationId xmlns:a16="http://schemas.microsoft.com/office/drawing/2014/main" id="{2496B329-0307-459A-A6D9-2BA4D7128E1A}"/>
              </a:ext>
            </a:extLst>
          </p:cNvPr>
          <p:cNvSpPr/>
          <p:nvPr/>
        </p:nvSpPr>
        <p:spPr>
          <a:xfrm rot="5400000">
            <a:off x="2015858" y="3347969"/>
            <a:ext cx="450257" cy="39027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00;p40">
            <a:extLst>
              <a:ext uri="{FF2B5EF4-FFF2-40B4-BE49-F238E27FC236}">
                <a16:creationId xmlns:a16="http://schemas.microsoft.com/office/drawing/2014/main" id="{2493F3FC-CC26-4A1D-8B60-1A356F32C505}"/>
              </a:ext>
            </a:extLst>
          </p:cNvPr>
          <p:cNvSpPr txBox="1">
            <a:spLocks/>
          </p:cNvSpPr>
          <p:nvPr/>
        </p:nvSpPr>
        <p:spPr>
          <a:xfrm>
            <a:off x="2399415" y="3362617"/>
            <a:ext cx="3035191" cy="333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a:latin typeface="Barlow Semi Condensed"/>
                <a:ea typeface="Barlow Semi Condensed"/>
                <a:cs typeface="Barlow Semi Condensed"/>
                <a:sym typeface="Barlow Semi Condensed"/>
              </a:rPr>
              <a:t>Comparing Competing investments</a:t>
            </a:r>
          </a:p>
        </p:txBody>
      </p:sp>
      <p:sp>
        <p:nvSpPr>
          <p:cNvPr id="66" name="Freeform: Shape 65">
            <a:extLst>
              <a:ext uri="{FF2B5EF4-FFF2-40B4-BE49-F238E27FC236}">
                <a16:creationId xmlns:a16="http://schemas.microsoft.com/office/drawing/2014/main" id="{47E0514A-222B-4BCD-A497-EEC18A0C8E82}"/>
              </a:ext>
            </a:extLst>
          </p:cNvPr>
          <p:cNvSpPr/>
          <p:nvPr/>
        </p:nvSpPr>
        <p:spPr>
          <a:xfrm>
            <a:off x="3258457" y="2169886"/>
            <a:ext cx="4339861" cy="2162628"/>
          </a:xfrm>
          <a:custGeom>
            <a:avLst/>
            <a:gdLst>
              <a:gd name="connsiteX0" fmla="*/ 3722914 w 4339861"/>
              <a:gd name="connsiteY0" fmla="*/ 0 h 2162628"/>
              <a:gd name="connsiteX1" fmla="*/ 4042229 w 4339861"/>
              <a:gd name="connsiteY1" fmla="*/ 1081314 h 2162628"/>
              <a:gd name="connsiteX2" fmla="*/ 0 w 4339861"/>
              <a:gd name="connsiteY2" fmla="*/ 2162628 h 2162628"/>
            </a:gdLst>
            <a:ahLst/>
            <a:cxnLst>
              <a:cxn ang="0">
                <a:pos x="connsiteX0" y="connsiteY0"/>
              </a:cxn>
              <a:cxn ang="0">
                <a:pos x="connsiteX1" y="connsiteY1"/>
              </a:cxn>
              <a:cxn ang="0">
                <a:pos x="connsiteX2" y="connsiteY2"/>
              </a:cxn>
            </a:cxnLst>
            <a:rect l="l" t="t" r="r" b="b"/>
            <a:pathLst>
              <a:path w="4339861" h="2162628">
                <a:moveTo>
                  <a:pt x="3722914" y="0"/>
                </a:moveTo>
                <a:cubicBezTo>
                  <a:pt x="4192814" y="360438"/>
                  <a:pt x="4662715" y="720876"/>
                  <a:pt x="4042229" y="1081314"/>
                </a:cubicBezTo>
                <a:cubicBezTo>
                  <a:pt x="3421743" y="1441752"/>
                  <a:pt x="1710871" y="1802190"/>
                  <a:pt x="0" y="2162628"/>
                </a:cubicBezTo>
              </a:path>
            </a:pathLst>
          </a:custGeom>
          <a:noFill/>
          <a:ln w="41275">
            <a:solidFill>
              <a:srgbClr val="A5B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8" name="Graphic 67" descr="Abacus outline">
            <a:extLst>
              <a:ext uri="{FF2B5EF4-FFF2-40B4-BE49-F238E27FC236}">
                <a16:creationId xmlns:a16="http://schemas.microsoft.com/office/drawing/2014/main" id="{1ADB0955-3EFA-46D7-B4FD-A4AA50A344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81787" y="3384504"/>
            <a:ext cx="333860" cy="333860"/>
          </a:xfrm>
          <a:prstGeom prst="rect">
            <a:avLst/>
          </a:prstGeom>
        </p:spPr>
      </p:pic>
      <p:sp>
        <p:nvSpPr>
          <p:cNvPr id="69" name="Google Shape;2200;p40">
            <a:extLst>
              <a:ext uri="{FF2B5EF4-FFF2-40B4-BE49-F238E27FC236}">
                <a16:creationId xmlns:a16="http://schemas.microsoft.com/office/drawing/2014/main" id="{C354AAC2-A19C-48A1-BF61-FC6FC5D4DD5B}"/>
              </a:ext>
            </a:extLst>
          </p:cNvPr>
          <p:cNvSpPr txBox="1">
            <a:spLocks/>
          </p:cNvSpPr>
          <p:nvPr/>
        </p:nvSpPr>
        <p:spPr>
          <a:xfrm>
            <a:off x="5466639" y="3932286"/>
            <a:ext cx="2795369" cy="349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a:solidFill>
                  <a:schemeClr val="dk2"/>
                </a:solidFill>
                <a:latin typeface="Barlow Semi Condensed"/>
                <a:ea typeface="Barlow Semi Condensed"/>
                <a:cs typeface="Barlow Semi Condensed"/>
                <a:sym typeface="Barlow Semi Condensed"/>
              </a:rPr>
              <a:t>3. Presenting your business case</a:t>
            </a:r>
            <a:endParaRPr lang="en-US">
              <a:latin typeface="Barlow Semi Condensed"/>
              <a:ea typeface="Barlow Semi Condensed"/>
              <a:cs typeface="Barlow Semi Condensed"/>
              <a:sym typeface="Barlow Semi Condensed"/>
            </a:endParaRPr>
          </a:p>
        </p:txBody>
      </p:sp>
      <p:sp>
        <p:nvSpPr>
          <p:cNvPr id="70" name="Google Shape;11844;p71">
            <a:extLst>
              <a:ext uri="{FF2B5EF4-FFF2-40B4-BE49-F238E27FC236}">
                <a16:creationId xmlns:a16="http://schemas.microsoft.com/office/drawing/2014/main" id="{A1E8AF35-B16C-45C2-A423-1A6377343E8E}"/>
              </a:ext>
            </a:extLst>
          </p:cNvPr>
          <p:cNvSpPr/>
          <p:nvPr/>
        </p:nvSpPr>
        <p:spPr>
          <a:xfrm rot="5400000">
            <a:off x="5156093" y="4136933"/>
            <a:ext cx="571226" cy="495133"/>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bg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200;p40">
            <a:extLst>
              <a:ext uri="{FF2B5EF4-FFF2-40B4-BE49-F238E27FC236}">
                <a16:creationId xmlns:a16="http://schemas.microsoft.com/office/drawing/2014/main" id="{CA34DBD4-8E6F-4051-93BE-C0C3DDDA9082}"/>
              </a:ext>
            </a:extLst>
          </p:cNvPr>
          <p:cNvSpPr txBox="1">
            <a:spLocks/>
          </p:cNvSpPr>
          <p:nvPr/>
        </p:nvSpPr>
        <p:spPr>
          <a:xfrm>
            <a:off x="6268756" y="2815640"/>
            <a:ext cx="1764900" cy="383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r>
              <a:rPr lang="en-US" b="1">
                <a:solidFill>
                  <a:schemeClr val="dk2"/>
                </a:solidFill>
                <a:latin typeface="Barlow Semi Condensed"/>
                <a:ea typeface="Barlow Semi Condensed"/>
                <a:cs typeface="Barlow Semi Condensed"/>
                <a:sym typeface="Barlow Semi Condensed"/>
              </a:rPr>
              <a:t>c. By Fear</a:t>
            </a:r>
            <a:endParaRPr lang="en-US">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196344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679324" y="3500370"/>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3585696" y="3489602"/>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5509504" y="3483742"/>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33577" y="768330"/>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Barlow Semi Condensed Medium" panose="00000606000000000000" pitchFamily="2" charset="0"/>
              </a:rPr>
              <a:t>T</a:t>
            </a:r>
            <a:r>
              <a:rPr lang="en-SG" sz="3200">
                <a:latin typeface="Barlow Semi Condensed Medium" panose="00000606000000000000" pitchFamily="2" charset="0"/>
              </a:rPr>
              <a:t>y</a:t>
            </a:r>
            <a:r>
              <a:rPr lang="en" sz="3200">
                <a:latin typeface="Barlow Semi Condensed Medium" panose="00000606000000000000" pitchFamily="2" charset="0"/>
              </a:rPr>
              <a:t>pes of Productivity Paradox</a:t>
            </a:r>
            <a:endParaRPr sz="3200">
              <a:latin typeface="Barlow Semi Condensed Medium" panose="00000606000000000000" pitchFamily="2" charset="0"/>
            </a:endParaRPr>
          </a:p>
        </p:txBody>
      </p:sp>
      <p:sp>
        <p:nvSpPr>
          <p:cNvPr id="2199" name="Google Shape;2199;p40"/>
          <p:cNvSpPr txBox="1">
            <a:spLocks noGrp="1"/>
          </p:cNvSpPr>
          <p:nvPr>
            <p:ph type="subTitle" idx="4"/>
          </p:nvPr>
        </p:nvSpPr>
        <p:spPr>
          <a:xfrm>
            <a:off x="2795378" y="2617210"/>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Significant time lag on productivity gains</a:t>
            </a:r>
            <a:endParaRPr>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884428" y="2627990"/>
            <a:ext cx="17649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a:t>Difficulty in measuring productivity gains</a:t>
            </a:r>
            <a:endParaRPr>
              <a:latin typeface="Barlow Semi Condensed"/>
              <a:ea typeface="Barlow Semi Condensed"/>
              <a:cs typeface="Barlow Semi Condensed"/>
              <a:sym typeface="Barlow Semi Condensed"/>
            </a:endParaRPr>
          </a:p>
        </p:txBody>
      </p:sp>
      <p:sp>
        <p:nvSpPr>
          <p:cNvPr id="2201" name="Google Shape;2201;p40"/>
          <p:cNvSpPr txBox="1">
            <a:spLocks noGrp="1"/>
          </p:cNvSpPr>
          <p:nvPr>
            <p:ph type="subTitle" idx="6"/>
          </p:nvPr>
        </p:nvSpPr>
        <p:spPr>
          <a:xfrm>
            <a:off x="4714619" y="2611362"/>
            <a:ext cx="1864863"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Same dollars being redistributed but no increase in totality</a:t>
            </a:r>
            <a:endParaRPr/>
          </a:p>
        </p:txBody>
      </p:sp>
      <p:grpSp>
        <p:nvGrpSpPr>
          <p:cNvPr id="2212" name="Google Shape;2212;p40"/>
          <p:cNvGrpSpPr/>
          <p:nvPr/>
        </p:nvGrpSpPr>
        <p:grpSpPr>
          <a:xfrm>
            <a:off x="5386642" y="1804098"/>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sp>
        <p:nvSpPr>
          <p:cNvPr id="39" name="Google Shape;2225;p41">
            <a:extLst>
              <a:ext uri="{FF2B5EF4-FFF2-40B4-BE49-F238E27FC236}">
                <a16:creationId xmlns:a16="http://schemas.microsoft.com/office/drawing/2014/main" id="{77671DDB-F12A-4A47-895D-2056A0BF2544}"/>
              </a:ext>
            </a:extLst>
          </p:cNvPr>
          <p:cNvSpPr txBox="1">
            <a:spLocks/>
          </p:cNvSpPr>
          <p:nvPr/>
        </p:nvSpPr>
        <p:spPr>
          <a:xfrm>
            <a:off x="475446" y="44504"/>
            <a:ext cx="297945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01 Remove Roadblocks</a:t>
            </a:r>
            <a:endParaRPr lang="en-SG"/>
          </a:p>
        </p:txBody>
      </p:sp>
      <p:grpSp>
        <p:nvGrpSpPr>
          <p:cNvPr id="40" name="Google Shape;2191;p40">
            <a:extLst>
              <a:ext uri="{FF2B5EF4-FFF2-40B4-BE49-F238E27FC236}">
                <a16:creationId xmlns:a16="http://schemas.microsoft.com/office/drawing/2014/main" id="{0308B8B6-9601-40C8-AC3F-B8C176548DD8}"/>
              </a:ext>
            </a:extLst>
          </p:cNvPr>
          <p:cNvGrpSpPr/>
          <p:nvPr/>
        </p:nvGrpSpPr>
        <p:grpSpPr>
          <a:xfrm>
            <a:off x="7461074" y="3486652"/>
            <a:ext cx="175013" cy="27000"/>
            <a:chOff x="5662375" y="212375"/>
            <a:chExt cx="175013" cy="27000"/>
          </a:xfrm>
        </p:grpSpPr>
        <p:sp>
          <p:nvSpPr>
            <p:cNvPr id="41" name="Google Shape;2192;p40">
              <a:extLst>
                <a:ext uri="{FF2B5EF4-FFF2-40B4-BE49-F238E27FC236}">
                  <a16:creationId xmlns:a16="http://schemas.microsoft.com/office/drawing/2014/main" id="{64CA84C6-8021-46C3-9CB5-E24DC689D4CC}"/>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2" name="Google Shape;2193;p40">
              <a:extLst>
                <a:ext uri="{FF2B5EF4-FFF2-40B4-BE49-F238E27FC236}">
                  <a16:creationId xmlns:a16="http://schemas.microsoft.com/office/drawing/2014/main" id="{84D991DF-7FCD-40BF-86D3-27B303D39587}"/>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3" name="Google Shape;2194;p40">
              <a:extLst>
                <a:ext uri="{FF2B5EF4-FFF2-40B4-BE49-F238E27FC236}">
                  <a16:creationId xmlns:a16="http://schemas.microsoft.com/office/drawing/2014/main" id="{B6DF4A76-A559-47DD-AE1D-ABC63EFBBBA3}"/>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5" name="Google Shape;2201;p40">
            <a:extLst>
              <a:ext uri="{FF2B5EF4-FFF2-40B4-BE49-F238E27FC236}">
                <a16:creationId xmlns:a16="http://schemas.microsoft.com/office/drawing/2014/main" id="{A8AF43D6-A0C2-44FA-B93F-23051B45CC82}"/>
              </a:ext>
            </a:extLst>
          </p:cNvPr>
          <p:cNvSpPr txBox="1">
            <a:spLocks/>
          </p:cNvSpPr>
          <p:nvPr/>
        </p:nvSpPr>
        <p:spPr>
          <a:xfrm>
            <a:off x="6666130" y="2611362"/>
            <a:ext cx="17649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Poor implementation and management</a:t>
            </a:r>
          </a:p>
        </p:txBody>
      </p:sp>
      <p:sp>
        <p:nvSpPr>
          <p:cNvPr id="61" name="TextBox 60">
            <a:extLst>
              <a:ext uri="{FF2B5EF4-FFF2-40B4-BE49-F238E27FC236}">
                <a16:creationId xmlns:a16="http://schemas.microsoft.com/office/drawing/2014/main" id="{B5D591C2-9440-409C-9207-A92E7AD10995}"/>
              </a:ext>
            </a:extLst>
          </p:cNvPr>
          <p:cNvSpPr txBox="1"/>
          <p:nvPr/>
        </p:nvSpPr>
        <p:spPr>
          <a:xfrm>
            <a:off x="915907" y="3982552"/>
            <a:ext cx="7424795" cy="523220"/>
          </a:xfrm>
          <a:prstGeom prst="rect">
            <a:avLst/>
          </a:prstGeom>
          <a:noFill/>
        </p:spPr>
        <p:txBody>
          <a:bodyPr wrap="square">
            <a:spAutoFit/>
          </a:bodyPr>
          <a:lstStyle/>
          <a:p>
            <a:pPr algn="ctr"/>
            <a:r>
              <a:rPr lang="en-US" b="1" i="1">
                <a:solidFill>
                  <a:srgbClr val="202124"/>
                </a:solidFill>
                <a:effectLst/>
                <a:latin typeface="arial" panose="020B0604020202020204" pitchFamily="34" charset="0"/>
              </a:rPr>
              <a:t>What are some difficulties that you may face in quantifying productivity gains to </a:t>
            </a:r>
            <a:r>
              <a:rPr lang="en-US" b="1" i="1">
                <a:solidFill>
                  <a:srgbClr val="FF0000"/>
                </a:solidFill>
                <a:effectLst/>
                <a:latin typeface="arial" panose="020B0604020202020204" pitchFamily="34" charset="0"/>
              </a:rPr>
              <a:t>justify</a:t>
            </a:r>
            <a:r>
              <a:rPr lang="en-US" b="1" i="1">
                <a:solidFill>
                  <a:srgbClr val="202124"/>
                </a:solidFill>
                <a:effectLst/>
                <a:latin typeface="arial" panose="020B0604020202020204" pitchFamily="34" charset="0"/>
              </a:rPr>
              <a:t> the investment in IS? </a:t>
            </a:r>
            <a:endParaRPr lang="en-SG" b="1" i="1"/>
          </a:p>
        </p:txBody>
      </p:sp>
      <p:pic>
        <p:nvPicPr>
          <p:cNvPr id="54" name="Graphic 53" descr="Irritant outline">
            <a:extLst>
              <a:ext uri="{FF2B5EF4-FFF2-40B4-BE49-F238E27FC236}">
                <a16:creationId xmlns:a16="http://schemas.microsoft.com/office/drawing/2014/main" id="{1E8B26DB-484B-46A3-927B-0FBC013727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930" y="365624"/>
            <a:ext cx="914400" cy="914400"/>
          </a:xfrm>
          <a:prstGeom prst="rect">
            <a:avLst/>
          </a:prstGeom>
        </p:spPr>
      </p:pic>
      <p:sp>
        <p:nvSpPr>
          <p:cNvPr id="55" name="Google Shape;2196;p40">
            <a:extLst>
              <a:ext uri="{FF2B5EF4-FFF2-40B4-BE49-F238E27FC236}">
                <a16:creationId xmlns:a16="http://schemas.microsoft.com/office/drawing/2014/main" id="{EC990443-AB15-43C8-B241-981E8D5D3408}"/>
              </a:ext>
            </a:extLst>
          </p:cNvPr>
          <p:cNvSpPr txBox="1">
            <a:spLocks noGrp="1"/>
          </p:cNvSpPr>
          <p:nvPr>
            <p:ph type="subTitle" idx="1"/>
          </p:nvPr>
        </p:nvSpPr>
        <p:spPr>
          <a:xfrm>
            <a:off x="2795378" y="2183057"/>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Time Lags</a:t>
            </a:r>
            <a:endParaRPr/>
          </a:p>
        </p:txBody>
      </p:sp>
      <p:sp>
        <p:nvSpPr>
          <p:cNvPr id="56" name="Google Shape;2197;p40">
            <a:extLst>
              <a:ext uri="{FF2B5EF4-FFF2-40B4-BE49-F238E27FC236}">
                <a16:creationId xmlns:a16="http://schemas.microsoft.com/office/drawing/2014/main" id="{FC54E66A-C076-4B94-8AB4-532914F1CB9C}"/>
              </a:ext>
            </a:extLst>
          </p:cNvPr>
          <p:cNvSpPr txBox="1">
            <a:spLocks noGrp="1"/>
          </p:cNvSpPr>
          <p:nvPr>
            <p:ph type="subTitle" idx="2"/>
          </p:nvPr>
        </p:nvSpPr>
        <p:spPr>
          <a:xfrm>
            <a:off x="657620" y="2195072"/>
            <a:ext cx="2243401"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Measurment Problems</a:t>
            </a:r>
            <a:endParaRPr/>
          </a:p>
        </p:txBody>
      </p:sp>
      <p:sp>
        <p:nvSpPr>
          <p:cNvPr id="57" name="Google Shape;2198;p40">
            <a:extLst>
              <a:ext uri="{FF2B5EF4-FFF2-40B4-BE49-F238E27FC236}">
                <a16:creationId xmlns:a16="http://schemas.microsoft.com/office/drawing/2014/main" id="{5591CE20-86FF-4131-B5A8-EF5188EE1B22}"/>
              </a:ext>
            </a:extLst>
          </p:cNvPr>
          <p:cNvSpPr txBox="1">
            <a:spLocks noGrp="1"/>
          </p:cNvSpPr>
          <p:nvPr>
            <p:ph type="subTitle" idx="3"/>
          </p:nvPr>
        </p:nvSpPr>
        <p:spPr>
          <a:xfrm>
            <a:off x="4714620" y="2177209"/>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Redistrubition</a:t>
            </a:r>
            <a:endParaRPr/>
          </a:p>
        </p:txBody>
      </p:sp>
      <p:sp>
        <p:nvSpPr>
          <p:cNvPr id="58" name="Google Shape;2198;p40">
            <a:extLst>
              <a:ext uri="{FF2B5EF4-FFF2-40B4-BE49-F238E27FC236}">
                <a16:creationId xmlns:a16="http://schemas.microsoft.com/office/drawing/2014/main" id="{E2554CB1-E250-4584-B6D2-F882BAE8EC4E}"/>
              </a:ext>
            </a:extLst>
          </p:cNvPr>
          <p:cNvSpPr txBox="1">
            <a:spLocks/>
          </p:cNvSpPr>
          <p:nvPr/>
        </p:nvSpPr>
        <p:spPr>
          <a:xfrm>
            <a:off x="6653490" y="2230919"/>
            <a:ext cx="1764900"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SG"/>
              <a:t>Mismanagement</a:t>
            </a:r>
          </a:p>
        </p:txBody>
      </p:sp>
      <p:grpSp>
        <p:nvGrpSpPr>
          <p:cNvPr id="62" name="Google Shape;15204;p81">
            <a:extLst>
              <a:ext uri="{FF2B5EF4-FFF2-40B4-BE49-F238E27FC236}">
                <a16:creationId xmlns:a16="http://schemas.microsoft.com/office/drawing/2014/main" id="{7D75DBB7-1BDD-4925-B4CA-89DFE1267F3F}"/>
              </a:ext>
            </a:extLst>
          </p:cNvPr>
          <p:cNvGrpSpPr/>
          <p:nvPr/>
        </p:nvGrpSpPr>
        <p:grpSpPr>
          <a:xfrm>
            <a:off x="7250842" y="1677952"/>
            <a:ext cx="595476" cy="592277"/>
            <a:chOff x="-5635200" y="2037975"/>
            <a:chExt cx="293025" cy="291450"/>
          </a:xfrm>
        </p:grpSpPr>
        <p:sp>
          <p:nvSpPr>
            <p:cNvPr id="63" name="Google Shape;15205;p81">
              <a:extLst>
                <a:ext uri="{FF2B5EF4-FFF2-40B4-BE49-F238E27FC236}">
                  <a16:creationId xmlns:a16="http://schemas.microsoft.com/office/drawing/2014/main" id="{D58961CF-946D-4472-8264-78C9326CD22E}"/>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206;p81">
              <a:extLst>
                <a:ext uri="{FF2B5EF4-FFF2-40B4-BE49-F238E27FC236}">
                  <a16:creationId xmlns:a16="http://schemas.microsoft.com/office/drawing/2014/main" id="{6CF54000-185D-4486-A2F8-B66EAE5C7852}"/>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4606;p79">
            <a:extLst>
              <a:ext uri="{FF2B5EF4-FFF2-40B4-BE49-F238E27FC236}">
                <a16:creationId xmlns:a16="http://schemas.microsoft.com/office/drawing/2014/main" id="{EB6B58BA-96B2-48D5-B921-5117982D1545}"/>
              </a:ext>
            </a:extLst>
          </p:cNvPr>
          <p:cNvGrpSpPr/>
          <p:nvPr/>
        </p:nvGrpSpPr>
        <p:grpSpPr>
          <a:xfrm>
            <a:off x="1469138" y="1776935"/>
            <a:ext cx="463624" cy="464860"/>
            <a:chOff x="-50154075" y="1948175"/>
            <a:chExt cx="300100" cy="300900"/>
          </a:xfrm>
        </p:grpSpPr>
        <p:sp>
          <p:nvSpPr>
            <p:cNvPr id="66" name="Google Shape;14607;p79">
              <a:extLst>
                <a:ext uri="{FF2B5EF4-FFF2-40B4-BE49-F238E27FC236}">
                  <a16:creationId xmlns:a16="http://schemas.microsoft.com/office/drawing/2014/main" id="{04FF1DEB-6429-4F45-8D6F-F8FD3E70FBBF}"/>
                </a:ext>
              </a:extLst>
            </p:cNvPr>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608;p79">
              <a:extLst>
                <a:ext uri="{FF2B5EF4-FFF2-40B4-BE49-F238E27FC236}">
                  <a16:creationId xmlns:a16="http://schemas.microsoft.com/office/drawing/2014/main" id="{53582779-B019-4DE5-8676-ACD241B695AE}"/>
                </a:ext>
              </a:extLst>
            </p:cNvPr>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3515;p76">
            <a:extLst>
              <a:ext uri="{FF2B5EF4-FFF2-40B4-BE49-F238E27FC236}">
                <a16:creationId xmlns:a16="http://schemas.microsoft.com/office/drawing/2014/main" id="{390D8F40-F5BE-4A12-90B0-1CDBD6F9EC95}"/>
              </a:ext>
            </a:extLst>
          </p:cNvPr>
          <p:cNvGrpSpPr/>
          <p:nvPr/>
        </p:nvGrpSpPr>
        <p:grpSpPr>
          <a:xfrm>
            <a:off x="3427890" y="1769074"/>
            <a:ext cx="463624" cy="435844"/>
            <a:chOff x="-42804750" y="1949600"/>
            <a:chExt cx="337125" cy="316925"/>
          </a:xfrm>
        </p:grpSpPr>
        <p:sp>
          <p:nvSpPr>
            <p:cNvPr id="69" name="Google Shape;13516;p76">
              <a:extLst>
                <a:ext uri="{FF2B5EF4-FFF2-40B4-BE49-F238E27FC236}">
                  <a16:creationId xmlns:a16="http://schemas.microsoft.com/office/drawing/2014/main" id="{56D3ACB7-23EE-430F-909A-0539A7CFC98A}"/>
                </a:ext>
              </a:extLst>
            </p:cNvPr>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517;p76">
              <a:extLst>
                <a:ext uri="{FF2B5EF4-FFF2-40B4-BE49-F238E27FC236}">
                  <a16:creationId xmlns:a16="http://schemas.microsoft.com/office/drawing/2014/main" id="{D6BE2A2C-DAEA-4BAE-B315-A4C414E84BAC}"/>
                </a:ext>
              </a:extLst>
            </p:cNvPr>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518;p76">
              <a:extLst>
                <a:ext uri="{FF2B5EF4-FFF2-40B4-BE49-F238E27FC236}">
                  <a16:creationId xmlns:a16="http://schemas.microsoft.com/office/drawing/2014/main" id="{C714C114-C1BB-40C8-9F64-5939EDCDA49C}"/>
                </a:ext>
              </a:extLst>
            </p:cNvPr>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009;p53">
            <a:extLst>
              <a:ext uri="{FF2B5EF4-FFF2-40B4-BE49-F238E27FC236}">
                <a16:creationId xmlns:a16="http://schemas.microsoft.com/office/drawing/2014/main" id="{BBA55A67-D028-4F77-B59B-9D753C79A8F8}"/>
              </a:ext>
            </a:extLst>
          </p:cNvPr>
          <p:cNvSpPr/>
          <p:nvPr/>
        </p:nvSpPr>
        <p:spPr>
          <a:xfrm>
            <a:off x="1111348" y="3783702"/>
            <a:ext cx="7116745" cy="1044719"/>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695445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4" name="Google Shape;2974;p52"/>
          <p:cNvSpPr txBox="1">
            <a:spLocks noGrp="1"/>
          </p:cNvSpPr>
          <p:nvPr>
            <p:ph type="subTitle" idx="4"/>
          </p:nvPr>
        </p:nvSpPr>
        <p:spPr>
          <a:xfrm>
            <a:off x="3360583" y="2393320"/>
            <a:ext cx="2159000" cy="1152650"/>
          </a:xfrm>
          <a:prstGeom prst="rect">
            <a:avLst/>
          </a:prstGeom>
        </p:spPr>
        <p:txBody>
          <a:bodyPr spcFirstLastPara="1" wrap="square" lIns="91425" tIns="91425" rIns="91425" bIns="91425" anchor="t" anchorCtr="0">
            <a:noAutofit/>
          </a:bodyPr>
          <a:lstStyle/>
          <a:p>
            <a:r>
              <a:rPr lang="en" sz="1600">
                <a:solidFill>
                  <a:schemeClr val="dk2"/>
                </a:solidFill>
              </a:rPr>
              <a:t>Based on notion that if system is not implemented, the firm will lose out to the competition or go out of business</a:t>
            </a:r>
            <a:endParaRPr sz="1600">
              <a:solidFill>
                <a:schemeClr val="dk2"/>
              </a:solidFill>
            </a:endParaRPr>
          </a:p>
        </p:txBody>
      </p:sp>
      <p:sp>
        <p:nvSpPr>
          <p:cNvPr id="2975" name="Google Shape;2975;p52"/>
          <p:cNvSpPr txBox="1">
            <a:spLocks noGrp="1"/>
          </p:cNvSpPr>
          <p:nvPr>
            <p:ph type="subTitle" idx="5"/>
          </p:nvPr>
        </p:nvSpPr>
        <p:spPr>
          <a:xfrm>
            <a:off x="6310106" y="1944289"/>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By Facts</a:t>
            </a:r>
          </a:p>
        </p:txBody>
      </p:sp>
      <p:sp>
        <p:nvSpPr>
          <p:cNvPr id="2976" name="Google Shape;2976;p52"/>
          <p:cNvSpPr txBox="1">
            <a:spLocks noGrp="1"/>
          </p:cNvSpPr>
          <p:nvPr>
            <p:ph type="subTitle" idx="1"/>
          </p:nvPr>
        </p:nvSpPr>
        <p:spPr>
          <a:xfrm>
            <a:off x="803653" y="1911740"/>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By Faith</a:t>
            </a:r>
            <a:endParaRPr/>
          </a:p>
        </p:txBody>
      </p:sp>
      <p:sp>
        <p:nvSpPr>
          <p:cNvPr id="2977" name="Google Shape;2977;p52"/>
          <p:cNvSpPr txBox="1">
            <a:spLocks noGrp="1"/>
          </p:cNvSpPr>
          <p:nvPr>
            <p:ph type="subTitle" idx="3"/>
          </p:nvPr>
        </p:nvSpPr>
        <p:spPr>
          <a:xfrm>
            <a:off x="3479779" y="1917976"/>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By Fear</a:t>
            </a:r>
            <a:endParaRPr/>
          </a:p>
        </p:txBody>
      </p:sp>
      <p:sp>
        <p:nvSpPr>
          <p:cNvPr id="2978" name="Google Shape;2978;p52"/>
          <p:cNvSpPr txBox="1">
            <a:spLocks noGrp="1"/>
          </p:cNvSpPr>
          <p:nvPr>
            <p:ph type="subTitle" idx="6"/>
          </p:nvPr>
        </p:nvSpPr>
        <p:spPr>
          <a:xfrm>
            <a:off x="6336679" y="2461385"/>
            <a:ext cx="1764900" cy="10168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SG" sz="1600">
                <a:latin typeface="Barlow Semi Condensed"/>
                <a:ea typeface="Barlow Semi Condensed"/>
                <a:cs typeface="Barlow Semi Condensed"/>
                <a:sym typeface="Barlow Semi Condensed"/>
              </a:rPr>
              <a:t>Based on data, quantitative analysis, and/or indisputable factors</a:t>
            </a:r>
            <a:endParaRPr sz="1600">
              <a:latin typeface="Barlow Semi Condensed"/>
              <a:ea typeface="Barlow Semi Condensed"/>
              <a:cs typeface="Barlow Semi Condensed"/>
              <a:sym typeface="Barlow Semi Condensed"/>
            </a:endParaRPr>
          </a:p>
        </p:txBody>
      </p:sp>
      <p:sp>
        <p:nvSpPr>
          <p:cNvPr id="2979" name="Google Shape;2979;p52"/>
          <p:cNvSpPr txBox="1">
            <a:spLocks noGrp="1"/>
          </p:cNvSpPr>
          <p:nvPr>
            <p:ph type="subTitle" idx="2"/>
          </p:nvPr>
        </p:nvSpPr>
        <p:spPr>
          <a:xfrm>
            <a:off x="778587" y="2408768"/>
            <a:ext cx="1764900" cy="11526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Based on beliefs about the organisational strategy, competitive advantage, industry forces, customer perceptions etc</a:t>
            </a:r>
            <a:endParaRPr>
              <a:latin typeface="Barlow Semi Condensed"/>
              <a:ea typeface="Barlow Semi Condensed"/>
              <a:cs typeface="Barlow Semi Condensed"/>
              <a:sym typeface="Barlow Semi Condensed"/>
            </a:endParaRPr>
          </a:p>
        </p:txBody>
      </p:sp>
      <p:sp>
        <p:nvSpPr>
          <p:cNvPr id="2980" name="Google Shape;2980;p52"/>
          <p:cNvSpPr txBox="1">
            <a:spLocks noGrp="1"/>
          </p:cNvSpPr>
          <p:nvPr>
            <p:ph type="title"/>
          </p:nvPr>
        </p:nvSpPr>
        <p:spPr>
          <a:xfrm>
            <a:off x="302813" y="214572"/>
            <a:ext cx="672146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Barlow Semi Condensed Medium" panose="00000606000000000000" pitchFamily="2" charset="0"/>
              </a:rPr>
              <a:t>02 Types of business case arguments</a:t>
            </a:r>
            <a:endParaRPr lang="en-SG" sz="3200">
              <a:latin typeface="Barlow Semi Condensed Medium" panose="00000606000000000000" pitchFamily="2" charset="0"/>
            </a:endParaRPr>
          </a:p>
        </p:txBody>
      </p:sp>
      <p:grpSp>
        <p:nvGrpSpPr>
          <p:cNvPr id="2986" name="Google Shape;2986;p52"/>
          <p:cNvGrpSpPr/>
          <p:nvPr/>
        </p:nvGrpSpPr>
        <p:grpSpPr>
          <a:xfrm>
            <a:off x="12297598" y="17145"/>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4" name="Google Shape;2994;p52"/>
          <p:cNvSpPr txBox="1">
            <a:spLocks noGrp="1"/>
          </p:cNvSpPr>
          <p:nvPr>
            <p:ph type="subTitle" idx="7"/>
          </p:nvPr>
        </p:nvSpPr>
        <p:spPr>
          <a:xfrm>
            <a:off x="-1720354" y="674474"/>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995" name="Google Shape;2995;p52"/>
          <p:cNvSpPr txBox="1">
            <a:spLocks noGrp="1"/>
          </p:cNvSpPr>
          <p:nvPr>
            <p:ph type="subTitle" idx="8"/>
          </p:nvPr>
        </p:nvSpPr>
        <p:spPr>
          <a:xfrm>
            <a:off x="-1720354" y="1014533"/>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Saturn is the ringed one and a gas giant</a:t>
            </a:r>
            <a:endParaRPr>
              <a:latin typeface="Barlow Semi Condensed"/>
              <a:ea typeface="Barlow Semi Condensed"/>
              <a:cs typeface="Barlow Semi Condensed"/>
              <a:sym typeface="Barlow Semi Condensed"/>
            </a:endParaRPr>
          </a:p>
        </p:txBody>
      </p:sp>
      <p:sp>
        <p:nvSpPr>
          <p:cNvPr id="3002" name="Google Shape;3002;p52"/>
          <p:cNvSpPr/>
          <p:nvPr/>
        </p:nvSpPr>
        <p:spPr>
          <a:xfrm>
            <a:off x="-988300" y="295952"/>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3" name="Google Shape;3003;p52"/>
          <p:cNvSpPr txBox="1">
            <a:spLocks noGrp="1"/>
          </p:cNvSpPr>
          <p:nvPr>
            <p:ph type="subTitle" idx="14"/>
          </p:nvPr>
        </p:nvSpPr>
        <p:spPr>
          <a:xfrm>
            <a:off x="11571625" y="397110"/>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04" name="Google Shape;3004;p52"/>
          <p:cNvSpPr txBox="1">
            <a:spLocks noGrp="1"/>
          </p:cNvSpPr>
          <p:nvPr>
            <p:ph type="subTitle" idx="15"/>
          </p:nvPr>
        </p:nvSpPr>
        <p:spPr>
          <a:xfrm>
            <a:off x="11571625" y="737169"/>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sp>
        <p:nvSpPr>
          <p:cNvPr id="33" name="Google Shape;2995;p52">
            <a:extLst>
              <a:ext uri="{FF2B5EF4-FFF2-40B4-BE49-F238E27FC236}">
                <a16:creationId xmlns:a16="http://schemas.microsoft.com/office/drawing/2014/main" id="{7627B6D5-7623-42F4-9840-2840FAB22AAF}"/>
              </a:ext>
            </a:extLst>
          </p:cNvPr>
          <p:cNvSpPr txBox="1">
            <a:spLocks/>
          </p:cNvSpPr>
          <p:nvPr/>
        </p:nvSpPr>
        <p:spPr>
          <a:xfrm>
            <a:off x="5811437" y="3820991"/>
            <a:ext cx="3108897" cy="115265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en-US"/>
              <a:t>Details includes: </a:t>
            </a:r>
          </a:p>
          <a:p>
            <a:pPr marL="457200" indent="-457200" algn="l">
              <a:buAutoNum type="arabicPeriod"/>
            </a:pPr>
            <a:r>
              <a:rPr lang="en-US" b="1"/>
              <a:t>Identifying costs</a:t>
            </a:r>
          </a:p>
          <a:p>
            <a:pPr marL="457200" indent="-457200" algn="l">
              <a:buAutoNum type="arabicPeriod"/>
            </a:pPr>
            <a:r>
              <a:rPr lang="en-US" b="1"/>
              <a:t>Identifying benefits</a:t>
            </a:r>
          </a:p>
          <a:p>
            <a:pPr marL="457200" indent="-457200" algn="l">
              <a:buAutoNum type="arabicPeriod"/>
            </a:pPr>
            <a:r>
              <a:rPr lang="en-US" b="1"/>
              <a:t>Performing cost-benefit analysis</a:t>
            </a:r>
          </a:p>
          <a:p>
            <a:pPr marL="457200" indent="-457200" algn="l">
              <a:buAutoNum type="arabicPeriod"/>
            </a:pPr>
            <a:r>
              <a:rPr lang="en-US" b="1"/>
              <a:t>Comparing competing investment</a:t>
            </a:r>
          </a:p>
        </p:txBody>
      </p:sp>
      <p:sp>
        <p:nvSpPr>
          <p:cNvPr id="50" name="Arrow: Right 49">
            <a:extLst>
              <a:ext uri="{FF2B5EF4-FFF2-40B4-BE49-F238E27FC236}">
                <a16:creationId xmlns:a16="http://schemas.microsoft.com/office/drawing/2014/main" id="{16D19A08-72B2-4B0D-B715-D1D2731056A9}"/>
              </a:ext>
            </a:extLst>
          </p:cNvPr>
          <p:cNvSpPr/>
          <p:nvPr/>
        </p:nvSpPr>
        <p:spPr>
          <a:xfrm rot="5400000">
            <a:off x="7121009" y="3458472"/>
            <a:ext cx="265785" cy="459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Graphic 4" descr="Asian Temple outline">
            <a:extLst>
              <a:ext uri="{FF2B5EF4-FFF2-40B4-BE49-F238E27FC236}">
                <a16:creationId xmlns:a16="http://schemas.microsoft.com/office/drawing/2014/main" id="{07DAF282-0D40-4E0F-B5B5-070F0DA34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3301" y="1301887"/>
            <a:ext cx="695472" cy="695472"/>
          </a:xfrm>
          <a:prstGeom prst="rect">
            <a:avLst/>
          </a:prstGeom>
        </p:spPr>
      </p:pic>
      <p:pic>
        <p:nvPicPr>
          <p:cNvPr id="7" name="Graphic 6" descr="Zombie outline">
            <a:extLst>
              <a:ext uri="{FF2B5EF4-FFF2-40B4-BE49-F238E27FC236}">
                <a16:creationId xmlns:a16="http://schemas.microsoft.com/office/drawing/2014/main" id="{70B2402F-AC0D-4880-A616-483C137182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91594" y="1301887"/>
            <a:ext cx="695472" cy="695472"/>
          </a:xfrm>
          <a:prstGeom prst="rect">
            <a:avLst/>
          </a:prstGeom>
        </p:spPr>
      </p:pic>
      <p:pic>
        <p:nvPicPr>
          <p:cNvPr id="9" name="Graphic 8" descr="Bar graph with upward trend outline">
            <a:extLst>
              <a:ext uri="{FF2B5EF4-FFF2-40B4-BE49-F238E27FC236}">
                <a16:creationId xmlns:a16="http://schemas.microsoft.com/office/drawing/2014/main" id="{06D1AACD-6FBA-4361-A672-131882CB84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4092" y="1317539"/>
            <a:ext cx="651413" cy="651413"/>
          </a:xfrm>
          <a:prstGeom prst="rect">
            <a:avLst/>
          </a:prstGeom>
        </p:spPr>
      </p:pic>
      <p:pic>
        <p:nvPicPr>
          <p:cNvPr id="1026" name="Picture 2" descr="iShopChangi Duty-Free Shopping - Things To Buy In Singapore | iShopChangi">
            <a:extLst>
              <a:ext uri="{FF2B5EF4-FFF2-40B4-BE49-F238E27FC236}">
                <a16:creationId xmlns:a16="http://schemas.microsoft.com/office/drawing/2014/main" id="{896166B3-9C14-4DC5-97F3-7C0F926FCF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5960" b="44724"/>
          <a:stretch/>
        </p:blipFill>
        <p:spPr bwMode="auto">
          <a:xfrm>
            <a:off x="1230371" y="1097041"/>
            <a:ext cx="956468" cy="900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fortDelGro Booking App on the App Store">
            <a:extLst>
              <a:ext uri="{FF2B5EF4-FFF2-40B4-BE49-F238E27FC236}">
                <a16:creationId xmlns:a16="http://schemas.microsoft.com/office/drawing/2014/main" id="{3F68ECA5-5624-4816-8523-2419DB843B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882" t="7490" r="29057" b="6332"/>
          <a:stretch/>
        </p:blipFill>
        <p:spPr bwMode="auto">
          <a:xfrm>
            <a:off x="3944672" y="1014533"/>
            <a:ext cx="985233" cy="101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2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6" name="Google Shape;2976;p52"/>
          <p:cNvSpPr txBox="1">
            <a:spLocks noGrp="1"/>
          </p:cNvSpPr>
          <p:nvPr>
            <p:ph type="subTitle" idx="1"/>
          </p:nvPr>
        </p:nvSpPr>
        <p:spPr>
          <a:xfrm>
            <a:off x="584724" y="830390"/>
            <a:ext cx="359606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Cost- benefit analysis</a:t>
            </a:r>
            <a:endParaRPr/>
          </a:p>
        </p:txBody>
      </p:sp>
      <p:sp>
        <p:nvSpPr>
          <p:cNvPr id="2980" name="Google Shape;2980;p52"/>
          <p:cNvSpPr txBox="1">
            <a:spLocks noGrp="1"/>
          </p:cNvSpPr>
          <p:nvPr>
            <p:ph type="title"/>
          </p:nvPr>
        </p:nvSpPr>
        <p:spPr>
          <a:xfrm>
            <a:off x="302813" y="214572"/>
            <a:ext cx="6721461"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latin typeface="Barlow Semi Condensed Medium" panose="00000606000000000000" pitchFamily="2" charset="0"/>
              </a:rPr>
              <a:t>02 Fact based business case argument</a:t>
            </a:r>
            <a:endParaRPr lang="en-SG" sz="3200">
              <a:latin typeface="Barlow Semi Condensed Medium" panose="00000606000000000000" pitchFamily="2" charset="0"/>
            </a:endParaRPr>
          </a:p>
        </p:txBody>
      </p:sp>
      <p:grpSp>
        <p:nvGrpSpPr>
          <p:cNvPr id="2986" name="Google Shape;2986;p52"/>
          <p:cNvGrpSpPr/>
          <p:nvPr/>
        </p:nvGrpSpPr>
        <p:grpSpPr>
          <a:xfrm>
            <a:off x="12297598" y="17145"/>
            <a:ext cx="312955" cy="340168"/>
            <a:chOff x="2100300" y="3804850"/>
            <a:chExt cx="444475" cy="483125"/>
          </a:xfrm>
        </p:grpSpPr>
        <p:sp>
          <p:nvSpPr>
            <p:cNvPr id="2987" name="Google Shape;2987;p52"/>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88" name="Google Shape;2988;p52"/>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994" name="Google Shape;2994;p52"/>
          <p:cNvSpPr txBox="1">
            <a:spLocks noGrp="1"/>
          </p:cNvSpPr>
          <p:nvPr>
            <p:ph type="subTitle" idx="7"/>
          </p:nvPr>
        </p:nvSpPr>
        <p:spPr>
          <a:xfrm>
            <a:off x="-1720354" y="674474"/>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995" name="Google Shape;2995;p52"/>
          <p:cNvSpPr txBox="1">
            <a:spLocks noGrp="1"/>
          </p:cNvSpPr>
          <p:nvPr>
            <p:ph type="subTitle" idx="8"/>
          </p:nvPr>
        </p:nvSpPr>
        <p:spPr>
          <a:xfrm>
            <a:off x="-1720354" y="1014533"/>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Saturn is the ringed one and a gas giant</a:t>
            </a:r>
            <a:endParaRPr>
              <a:latin typeface="Barlow Semi Condensed"/>
              <a:ea typeface="Barlow Semi Condensed"/>
              <a:cs typeface="Barlow Semi Condensed"/>
              <a:sym typeface="Barlow Semi Condensed"/>
            </a:endParaRPr>
          </a:p>
        </p:txBody>
      </p:sp>
      <p:sp>
        <p:nvSpPr>
          <p:cNvPr id="3002" name="Google Shape;3002;p52"/>
          <p:cNvSpPr/>
          <p:nvPr/>
        </p:nvSpPr>
        <p:spPr>
          <a:xfrm>
            <a:off x="-988300" y="295952"/>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3" name="Google Shape;3003;p52"/>
          <p:cNvSpPr txBox="1">
            <a:spLocks noGrp="1"/>
          </p:cNvSpPr>
          <p:nvPr>
            <p:ph type="subTitle" idx="14"/>
          </p:nvPr>
        </p:nvSpPr>
        <p:spPr>
          <a:xfrm>
            <a:off x="11571625" y="397110"/>
            <a:ext cx="17649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004" name="Google Shape;3004;p52"/>
          <p:cNvSpPr txBox="1">
            <a:spLocks noGrp="1"/>
          </p:cNvSpPr>
          <p:nvPr>
            <p:ph type="subTitle" idx="15"/>
          </p:nvPr>
        </p:nvSpPr>
        <p:spPr>
          <a:xfrm>
            <a:off x="11571625" y="737169"/>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rlow Semi Condensed"/>
                <a:ea typeface="Barlow Semi Condensed"/>
                <a:cs typeface="Barlow Semi Condensed"/>
                <a:sym typeface="Barlow Semi Condensed"/>
              </a:rPr>
              <a:t>Venus is the second planet from the </a:t>
            </a:r>
            <a:r>
              <a:rPr lang="en"/>
              <a:t>S</a:t>
            </a:r>
            <a:r>
              <a:rPr lang="en">
                <a:latin typeface="Barlow Semi Condensed"/>
                <a:ea typeface="Barlow Semi Condensed"/>
                <a:cs typeface="Barlow Semi Condensed"/>
                <a:sym typeface="Barlow Semi Condensed"/>
              </a:rPr>
              <a:t>un</a:t>
            </a:r>
            <a:endParaRPr>
              <a:latin typeface="Barlow Semi Condensed"/>
              <a:ea typeface="Barlow Semi Condensed"/>
              <a:cs typeface="Barlow Semi Condensed"/>
              <a:sym typeface="Barlow Semi Condensed"/>
            </a:endParaRPr>
          </a:p>
        </p:txBody>
      </p:sp>
      <p:graphicFrame>
        <p:nvGraphicFramePr>
          <p:cNvPr id="15" name="Table 14">
            <a:extLst>
              <a:ext uri="{FF2B5EF4-FFF2-40B4-BE49-F238E27FC236}">
                <a16:creationId xmlns:a16="http://schemas.microsoft.com/office/drawing/2014/main" id="{925F54DC-2496-4E60-A9B8-AA6E9BA1A618}"/>
              </a:ext>
            </a:extLst>
          </p:cNvPr>
          <p:cNvGraphicFramePr>
            <a:graphicFrameLocks noGrp="1"/>
          </p:cNvGraphicFramePr>
          <p:nvPr>
            <p:extLst>
              <p:ext uri="{D42A27DB-BD31-4B8C-83A1-F6EECF244321}">
                <p14:modId xmlns:p14="http://schemas.microsoft.com/office/powerpoint/2010/main" val="2065774665"/>
              </p:ext>
            </p:extLst>
          </p:nvPr>
        </p:nvGraphicFramePr>
        <p:xfrm>
          <a:off x="4253147" y="965010"/>
          <a:ext cx="3826526" cy="3824114"/>
        </p:xfrm>
        <a:graphic>
          <a:graphicData uri="http://schemas.openxmlformats.org/drawingml/2006/table">
            <a:tbl>
              <a:tblPr>
                <a:tableStyleId>{84417A68-26BF-487A-B1AA-ECEBC759E6C6}</a:tableStyleId>
              </a:tblPr>
              <a:tblGrid>
                <a:gridCol w="808726">
                  <a:extLst>
                    <a:ext uri="{9D8B030D-6E8A-4147-A177-3AD203B41FA5}">
                      <a16:colId xmlns:a16="http://schemas.microsoft.com/office/drawing/2014/main" val="658713754"/>
                    </a:ext>
                  </a:extLst>
                </a:gridCol>
                <a:gridCol w="203200">
                  <a:extLst>
                    <a:ext uri="{9D8B030D-6E8A-4147-A177-3AD203B41FA5}">
                      <a16:colId xmlns:a16="http://schemas.microsoft.com/office/drawing/2014/main" val="3175684407"/>
                    </a:ext>
                  </a:extLst>
                </a:gridCol>
                <a:gridCol w="518160">
                  <a:extLst>
                    <a:ext uri="{9D8B030D-6E8A-4147-A177-3AD203B41FA5}">
                      <a16:colId xmlns:a16="http://schemas.microsoft.com/office/drawing/2014/main" val="662776739"/>
                    </a:ext>
                  </a:extLst>
                </a:gridCol>
                <a:gridCol w="563880">
                  <a:extLst>
                    <a:ext uri="{9D8B030D-6E8A-4147-A177-3AD203B41FA5}">
                      <a16:colId xmlns:a16="http://schemas.microsoft.com/office/drawing/2014/main" val="2285915510"/>
                    </a:ext>
                  </a:extLst>
                </a:gridCol>
                <a:gridCol w="602327">
                  <a:extLst>
                    <a:ext uri="{9D8B030D-6E8A-4147-A177-3AD203B41FA5}">
                      <a16:colId xmlns:a16="http://schemas.microsoft.com/office/drawing/2014/main" val="1160071214"/>
                    </a:ext>
                  </a:extLst>
                </a:gridCol>
                <a:gridCol w="553720">
                  <a:extLst>
                    <a:ext uri="{9D8B030D-6E8A-4147-A177-3AD203B41FA5}">
                      <a16:colId xmlns:a16="http://schemas.microsoft.com/office/drawing/2014/main" val="497796755"/>
                    </a:ext>
                  </a:extLst>
                </a:gridCol>
                <a:gridCol w="576513">
                  <a:extLst>
                    <a:ext uri="{9D8B030D-6E8A-4147-A177-3AD203B41FA5}">
                      <a16:colId xmlns:a16="http://schemas.microsoft.com/office/drawing/2014/main" val="331176345"/>
                    </a:ext>
                  </a:extLst>
                </a:gridCol>
              </a:tblGrid>
              <a:tr h="121715">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r" fontAlgn="b"/>
                      <a:r>
                        <a:rPr lang="en-SG" sz="600" u="none" strike="noStrike">
                          <a:effectLst/>
                        </a:rPr>
                        <a:t>2018</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r" fontAlgn="b"/>
                      <a:r>
                        <a:rPr lang="en-SG" sz="600" u="none" strike="noStrike">
                          <a:effectLst/>
                        </a:rPr>
                        <a:t>2019</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r" fontAlgn="b"/>
                      <a:r>
                        <a:rPr lang="en-SG" sz="600" u="none" strike="noStrike">
                          <a:effectLst/>
                        </a:rPr>
                        <a:t>2020</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r" fontAlgn="b"/>
                      <a:r>
                        <a:rPr lang="en-SG" sz="600" u="none" strike="noStrike">
                          <a:effectLst/>
                        </a:rPr>
                        <a:t>2021</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r" fontAlgn="b"/>
                      <a:r>
                        <a:rPr lang="en-SG" sz="600" u="none" strike="noStrike">
                          <a:effectLst/>
                        </a:rPr>
                        <a:t>2022</a:t>
                      </a:r>
                      <a:endParaRPr lang="en-SG" sz="600" b="0" i="0" u="none" strike="noStrike">
                        <a:solidFill>
                          <a:srgbClr val="000000"/>
                        </a:solidFill>
                        <a:effectLst/>
                        <a:latin typeface="Calibri" panose="020F0502020204030204" pitchFamily="34" charset="0"/>
                      </a:endParaRPr>
                    </a:p>
                  </a:txBody>
                  <a:tcPr marL="4373" marR="4373" marT="4373" marB="0" anchor="b"/>
                </a:tc>
                <a:extLst>
                  <a:ext uri="{0D108BD9-81ED-4DB2-BD59-A6C34878D82A}">
                    <a16:rowId xmlns:a16="http://schemas.microsoft.com/office/drawing/2014/main" val="3913999591"/>
                  </a:ext>
                </a:extLst>
              </a:tr>
              <a:tr h="116847">
                <a:tc>
                  <a:txBody>
                    <a:bodyPr/>
                    <a:lstStyle/>
                    <a:p>
                      <a:pPr algn="l" fontAlgn="b"/>
                      <a:r>
                        <a:rPr lang="en-SG" sz="600" u="none" strike="noStrike">
                          <a:effectLst/>
                        </a:rPr>
                        <a:t>Costs</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107432495"/>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955735557"/>
                  </a:ext>
                </a:extLst>
              </a:tr>
              <a:tr h="116847">
                <a:tc>
                  <a:txBody>
                    <a:bodyPr/>
                    <a:lstStyle/>
                    <a:p>
                      <a:pPr algn="l" fontAlgn="b"/>
                      <a:r>
                        <a:rPr lang="en-SG" sz="600" b="1" u="sng" strike="noStrike">
                          <a:solidFill>
                            <a:srgbClr val="FF0000"/>
                          </a:solidFill>
                          <a:effectLst/>
                        </a:rPr>
                        <a:t>Non-recurring</a:t>
                      </a:r>
                      <a:endParaRPr lang="en-SG" sz="600" b="1" i="0" u="sng" strike="noStrike">
                        <a:solidFill>
                          <a:srgbClr val="FF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036953753"/>
                  </a:ext>
                </a:extLst>
              </a:tr>
              <a:tr h="116847">
                <a:tc>
                  <a:txBody>
                    <a:bodyPr/>
                    <a:lstStyle/>
                    <a:p>
                      <a:pPr algn="l" fontAlgn="b"/>
                      <a:r>
                        <a:rPr lang="en-SG" sz="600" u="none" strike="noStrike">
                          <a:effectLst/>
                        </a:rPr>
                        <a:t>Hardware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20,000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72817533"/>
                  </a:ext>
                </a:extLst>
              </a:tr>
              <a:tr h="116847">
                <a:tc>
                  <a:txBody>
                    <a:bodyPr/>
                    <a:lstStyle/>
                    <a:p>
                      <a:pPr algn="l" fontAlgn="b"/>
                      <a:r>
                        <a:rPr lang="en-SG" sz="600" u="none" strike="noStrike">
                          <a:effectLst/>
                        </a:rPr>
                        <a:t>Software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7,500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681367096"/>
                  </a:ext>
                </a:extLst>
              </a:tr>
              <a:tr h="116847">
                <a:tc>
                  <a:txBody>
                    <a:bodyPr/>
                    <a:lstStyle/>
                    <a:p>
                      <a:pPr algn="l" fontAlgn="b"/>
                      <a:r>
                        <a:rPr lang="en-SG" sz="600" u="none" strike="noStrike">
                          <a:effectLst/>
                        </a:rPr>
                        <a:t>Networking</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4,500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2064138739"/>
                  </a:ext>
                </a:extLst>
              </a:tr>
              <a:tr h="116847">
                <a:tc>
                  <a:txBody>
                    <a:bodyPr/>
                    <a:lstStyle/>
                    <a:p>
                      <a:pPr algn="l" fontAlgn="b"/>
                      <a:r>
                        <a:rPr lang="en-SG" sz="600" u="none" strike="noStrike" err="1">
                          <a:effectLst/>
                        </a:rPr>
                        <a:t>Infratructure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7,500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1089165442"/>
                  </a:ext>
                </a:extLst>
              </a:tr>
              <a:tr h="116847">
                <a:tc>
                  <a:txBody>
                    <a:bodyPr/>
                    <a:lstStyle/>
                    <a:p>
                      <a:pPr algn="l" fontAlgn="b"/>
                      <a:r>
                        <a:rPr lang="en-SG" sz="600" u="none" strike="noStrike">
                          <a:effectLst/>
                        </a:rPr>
                        <a:t>Personnel</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2272074032"/>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173824688"/>
                  </a:ext>
                </a:extLst>
              </a:tr>
              <a:tr h="116847">
                <a:tc>
                  <a:txBody>
                    <a:bodyPr/>
                    <a:lstStyle/>
                    <a:p>
                      <a:pPr algn="l" fontAlgn="b"/>
                      <a:r>
                        <a:rPr lang="en-SG" sz="600" b="1" u="sng" strike="noStrike">
                          <a:solidFill>
                            <a:srgbClr val="FF0000"/>
                          </a:solidFill>
                          <a:effectLst/>
                        </a:rPr>
                        <a:t>Recurring</a:t>
                      </a:r>
                      <a:endParaRPr lang="en-SG" sz="600" b="1" i="0" u="sng" strike="noStrike">
                        <a:solidFill>
                          <a:srgbClr val="FF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729263284"/>
                  </a:ext>
                </a:extLst>
              </a:tr>
              <a:tr h="116847">
                <a:tc>
                  <a:txBody>
                    <a:bodyPr/>
                    <a:lstStyle/>
                    <a:p>
                      <a:pPr algn="l" fontAlgn="b"/>
                      <a:r>
                        <a:rPr lang="en-SG" sz="600" u="none" strike="noStrike">
                          <a:effectLst/>
                        </a:rPr>
                        <a:t>Hardware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409123302"/>
                  </a:ext>
                </a:extLst>
              </a:tr>
              <a:tr h="116847">
                <a:tc>
                  <a:txBody>
                    <a:bodyPr/>
                    <a:lstStyle/>
                    <a:p>
                      <a:pPr algn="l" fontAlgn="b"/>
                      <a:r>
                        <a:rPr lang="en-SG" sz="600" u="none" strike="noStrike">
                          <a:effectLst/>
                        </a:rPr>
                        <a:t>Software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1868455613"/>
                  </a:ext>
                </a:extLst>
              </a:tr>
              <a:tr h="116847">
                <a:tc>
                  <a:txBody>
                    <a:bodyPr/>
                    <a:lstStyle/>
                    <a:p>
                      <a:pPr algn="l" fontAlgn="b"/>
                      <a:r>
                        <a:rPr lang="en-SG" sz="600" u="none" strike="noStrike">
                          <a:effectLst/>
                        </a:rPr>
                        <a:t>Networking</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74126259"/>
                  </a:ext>
                </a:extLst>
              </a:tr>
              <a:tr h="116847">
                <a:tc>
                  <a:txBody>
                    <a:bodyPr/>
                    <a:lstStyle/>
                    <a:p>
                      <a:pPr algn="l" fontAlgn="b"/>
                      <a:r>
                        <a:rPr lang="en-SG" sz="600" u="none" strike="noStrike">
                          <a:effectLst/>
                        </a:rPr>
                        <a:t>Infratructure</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3600990512"/>
                  </a:ext>
                </a:extLst>
              </a:tr>
              <a:tr h="116847">
                <a:tc>
                  <a:txBody>
                    <a:bodyPr/>
                    <a:lstStyle/>
                    <a:p>
                      <a:pPr algn="l" fontAlgn="b"/>
                      <a:r>
                        <a:rPr lang="en-SG" sz="600" u="none" strike="noStrike">
                          <a:effectLst/>
                        </a:rPr>
                        <a:t>Personnel</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60,000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62,500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70,000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90,000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556849128"/>
                  </a:ext>
                </a:extLst>
              </a:tr>
              <a:tr h="116847">
                <a:tc>
                  <a:txBody>
                    <a:bodyPr/>
                    <a:lstStyle/>
                    <a:p>
                      <a:pPr algn="l" fontAlgn="b"/>
                      <a:r>
                        <a:rPr lang="en-SG" sz="600" u="none" strike="noStrike">
                          <a:effectLst/>
                        </a:rPr>
                        <a:t>Service Fees</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250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246048414"/>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2344767886"/>
                  </a:ext>
                </a:extLst>
              </a:tr>
              <a:tr h="116847">
                <a:tc>
                  <a:txBody>
                    <a:bodyPr/>
                    <a:lstStyle/>
                    <a:p>
                      <a:pPr algn="l" fontAlgn="b"/>
                      <a:r>
                        <a:rPr lang="en-SG" sz="600" u="none" strike="noStrike">
                          <a:effectLst/>
                        </a:rPr>
                        <a:t>TOTAL COSTS</a:t>
                      </a:r>
                      <a:endParaRPr lang="en-SG" sz="600" b="1"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139,500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61,500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64,750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74,750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tc>
                  <a:txBody>
                    <a:bodyPr/>
                    <a:lstStyle/>
                    <a:p>
                      <a:pPr algn="l" fontAlgn="b"/>
                      <a:r>
                        <a:rPr lang="en-SG" sz="600" u="none" strike="noStrike">
                          <a:effectLst/>
                        </a:rPr>
                        <a:t> $       110,500 </a:t>
                      </a:r>
                      <a:endParaRPr lang="en-SG" sz="600" b="0" i="0" u="none" strike="noStrike">
                        <a:solidFill>
                          <a:srgbClr val="000000"/>
                        </a:solidFill>
                        <a:effectLst/>
                        <a:latin typeface="Calibri" panose="020F0502020204030204" pitchFamily="34" charset="0"/>
                      </a:endParaRPr>
                    </a:p>
                  </a:txBody>
                  <a:tcPr marL="4373" marR="4373" marT="4373" marB="0" anchor="b">
                    <a:solidFill>
                      <a:schemeClr val="accent5">
                        <a:lumMod val="20000"/>
                        <a:lumOff val="80000"/>
                      </a:schemeClr>
                    </a:solidFill>
                  </a:tcPr>
                </a:tc>
                <a:extLst>
                  <a:ext uri="{0D108BD9-81ED-4DB2-BD59-A6C34878D82A}">
                    <a16:rowId xmlns:a16="http://schemas.microsoft.com/office/drawing/2014/main" val="1287321362"/>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extLst>
                  <a:ext uri="{0D108BD9-81ED-4DB2-BD59-A6C34878D82A}">
                    <a16:rowId xmlns:a16="http://schemas.microsoft.com/office/drawing/2014/main" val="1588997991"/>
                  </a:ext>
                </a:extLst>
              </a:tr>
              <a:tr h="116847">
                <a:tc>
                  <a:txBody>
                    <a:bodyPr/>
                    <a:lstStyle/>
                    <a:p>
                      <a:pPr algn="l" fontAlgn="b"/>
                      <a:r>
                        <a:rPr lang="en-SG" sz="600" u="none" strike="noStrike">
                          <a:effectLst/>
                        </a:rPr>
                        <a:t>Benefits</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1756165654"/>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108624426"/>
                  </a:ext>
                </a:extLst>
              </a:tr>
              <a:tr h="116847">
                <a:tc>
                  <a:txBody>
                    <a:bodyPr/>
                    <a:lstStyle/>
                    <a:p>
                      <a:pPr algn="l" fontAlgn="b"/>
                      <a:r>
                        <a:rPr lang="en-SG" sz="600" u="none" strike="noStrike">
                          <a:effectLst/>
                        </a:rPr>
                        <a:t>Increased Sales</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20,000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50,000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80,000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175,000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4192200542"/>
                  </a:ext>
                </a:extLst>
              </a:tr>
              <a:tr h="116847">
                <a:tc>
                  <a:txBody>
                    <a:bodyPr/>
                    <a:lstStyle/>
                    <a:p>
                      <a:pPr algn="l" fontAlgn="b"/>
                      <a:r>
                        <a:rPr lang="en-SG" sz="600" u="none" strike="noStrike">
                          <a:effectLst/>
                        </a:rPr>
                        <a:t>Cost reduction</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100,000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1599820956"/>
                  </a:ext>
                </a:extLst>
              </a:tr>
              <a:tr h="116847">
                <a:tc>
                  <a:txBody>
                    <a:bodyPr/>
                    <a:lstStyle/>
                    <a:p>
                      <a:pPr algn="l" fontAlgn="b"/>
                      <a:r>
                        <a:rPr lang="en-SG" sz="600" u="none" strike="noStrike">
                          <a:effectLst/>
                        </a:rPr>
                        <a:t>Error reduction</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4008539653"/>
                  </a:ext>
                </a:extLst>
              </a:tr>
              <a:tr h="116847">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19411313"/>
                  </a:ext>
                </a:extLst>
              </a:tr>
              <a:tr h="116847">
                <a:tc>
                  <a:txBody>
                    <a:bodyPr/>
                    <a:lstStyle/>
                    <a:p>
                      <a:pPr algn="l" fontAlgn="b"/>
                      <a:r>
                        <a:rPr lang="en-SG" sz="600" u="none" strike="noStrike">
                          <a:effectLst/>
                        </a:rPr>
                        <a:t>TOTAL BENEFITS</a:t>
                      </a:r>
                      <a:endParaRPr lang="en-SG" sz="600" b="1"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135,000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165,000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$ 195,000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$ 230,000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tc>
                  <a:txBody>
                    <a:bodyPr/>
                    <a:lstStyle/>
                    <a:p>
                      <a:pPr algn="l" fontAlgn="b"/>
                      <a:r>
                        <a:rPr lang="en-SG" sz="600" u="none" strike="noStrike">
                          <a:effectLst/>
                        </a:rPr>
                        <a:t> $       290,000 </a:t>
                      </a:r>
                      <a:endParaRPr lang="en-SG" sz="600" b="0" i="0" u="none" strike="noStrike">
                        <a:solidFill>
                          <a:srgbClr val="000000"/>
                        </a:solidFill>
                        <a:effectLst/>
                        <a:latin typeface="Calibri" panose="020F0502020204030204" pitchFamily="34" charset="0"/>
                      </a:endParaRPr>
                    </a:p>
                  </a:txBody>
                  <a:tcPr marL="4373" marR="4373" marT="4373" marB="0" anchor="b">
                    <a:solidFill>
                      <a:srgbClr val="D1FFDD"/>
                    </a:solidFill>
                  </a:tcPr>
                </a:tc>
                <a:extLst>
                  <a:ext uri="{0D108BD9-81ED-4DB2-BD59-A6C34878D82A}">
                    <a16:rowId xmlns:a16="http://schemas.microsoft.com/office/drawing/2014/main" val="2364313908"/>
                  </a:ext>
                </a:extLst>
              </a:tr>
              <a:tr h="116847">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tc>
                  <a:txBody>
                    <a:bodyPr/>
                    <a:lstStyle/>
                    <a:p>
                      <a:pPr algn="l" fontAlgn="b"/>
                      <a:r>
                        <a:rPr lang="en-SG" sz="600" u="none" strike="noStrike">
                          <a:effectLst/>
                        </a:rPr>
                        <a:t> </a:t>
                      </a:r>
                      <a:endParaRPr lang="en-SG" sz="600" b="0" i="0" u="none" strike="noStrike">
                        <a:solidFill>
                          <a:srgbClr val="000000"/>
                        </a:solidFill>
                        <a:effectLst/>
                        <a:latin typeface="Calibri" panose="020F0502020204030204" pitchFamily="34" charset="0"/>
                      </a:endParaRPr>
                    </a:p>
                  </a:txBody>
                  <a:tcPr marL="4373" marR="4373" marT="4373" marB="0" anchor="b"/>
                </a:tc>
                <a:extLst>
                  <a:ext uri="{0D108BD9-81ED-4DB2-BD59-A6C34878D82A}">
                    <a16:rowId xmlns:a16="http://schemas.microsoft.com/office/drawing/2014/main" val="2279946679"/>
                  </a:ext>
                </a:extLst>
              </a:tr>
              <a:tr h="116847">
                <a:tc>
                  <a:txBody>
                    <a:bodyPr/>
                    <a:lstStyle/>
                    <a:p>
                      <a:pPr algn="l" fontAlgn="b"/>
                      <a:r>
                        <a:rPr lang="en-SG" sz="600" b="1" u="none" strike="noStrike">
                          <a:effectLst/>
                        </a:rPr>
                        <a:t>Net costs/benefits</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4,500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103,500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$ 130,250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$ 155,250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179,500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extLst>
                  <a:ext uri="{0D108BD9-81ED-4DB2-BD59-A6C34878D82A}">
                    <a16:rowId xmlns:a16="http://schemas.microsoft.com/office/drawing/2014/main" val="3468469274"/>
                  </a:ext>
                </a:extLst>
              </a:tr>
              <a:tr h="116847">
                <a:tc>
                  <a:txBody>
                    <a:bodyPr/>
                    <a:lstStyle/>
                    <a:p>
                      <a:pPr algn="l" fontAlgn="b"/>
                      <a:r>
                        <a:rPr lang="en-SG" sz="600" b="1" u="none" strike="noStrike">
                          <a:effectLst/>
                        </a:rPr>
                        <a:t>Discount rate (WACC)</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SG" sz="600" b="1" u="none" strike="noStrike">
                          <a:effectLst/>
                        </a:rPr>
                        <a:t> 10%</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      4,500/1.1^1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 103,500/1.1^2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 130,250/1.1^3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155,250/1.1^4</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 179,500/1.1^5</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extLst>
                  <a:ext uri="{0D108BD9-81ED-4DB2-BD59-A6C34878D82A}">
                    <a16:rowId xmlns:a16="http://schemas.microsoft.com/office/drawing/2014/main" val="383271746"/>
                  </a:ext>
                </a:extLst>
              </a:tr>
              <a:tr h="121715">
                <a:tc>
                  <a:txBody>
                    <a:bodyPr/>
                    <a:lstStyle/>
                    <a:p>
                      <a:pPr algn="l" fontAlgn="b"/>
                      <a:endParaRPr lang="en-SG" sz="600" b="1" i="0" u="none" strike="noStrike">
                        <a:solidFill>
                          <a:srgbClr val="FF0000"/>
                        </a:solidFill>
                        <a:effectLst/>
                        <a:latin typeface="Calibri" panose="020F0502020204030204" pitchFamily="34" charset="0"/>
                      </a:endParaRPr>
                    </a:p>
                  </a:txBody>
                  <a:tcPr marL="4373" marR="4373" marT="4373" marB="0" anchor="b">
                    <a:solidFill>
                      <a:srgbClr val="FFE7DD"/>
                    </a:solidFill>
                  </a:tcPr>
                </a:tc>
                <a:tc>
                  <a:txBody>
                    <a:bodyPr/>
                    <a:lstStyle/>
                    <a:p>
                      <a:pPr algn="l" fontAlgn="b"/>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4,090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85,537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97,858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$ 106,037</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       111,455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extLst>
                  <a:ext uri="{0D108BD9-81ED-4DB2-BD59-A6C34878D82A}">
                    <a16:rowId xmlns:a16="http://schemas.microsoft.com/office/drawing/2014/main" val="3163857087"/>
                  </a:ext>
                </a:extLst>
              </a:tr>
              <a:tr h="121715">
                <a:tc>
                  <a:txBody>
                    <a:bodyPr/>
                    <a:lstStyle/>
                    <a:p>
                      <a:pPr algn="l" fontAlgn="b"/>
                      <a:r>
                        <a:rPr lang="en-SG" sz="600" b="1" u="none" strike="noStrike">
                          <a:solidFill>
                            <a:srgbClr val="FF0000"/>
                          </a:solidFill>
                          <a:effectLst/>
                        </a:rPr>
                        <a:t>Net Present Value</a:t>
                      </a:r>
                      <a:endParaRPr lang="en-SG" sz="600" b="1" i="0" u="none" strike="noStrike">
                        <a:solidFill>
                          <a:srgbClr val="FF0000"/>
                        </a:solidFill>
                        <a:effectLst/>
                        <a:latin typeface="Calibri" panose="020F0502020204030204" pitchFamily="34" charset="0"/>
                      </a:endParaRPr>
                    </a:p>
                  </a:txBody>
                  <a:tcPr marL="4373" marR="4373" marT="4373" marB="0" anchor="b">
                    <a:solidFill>
                      <a:srgbClr val="FFE7DD"/>
                    </a:solidFill>
                  </a:tcPr>
                </a:tc>
                <a:tc>
                  <a:txBody>
                    <a:bodyPr/>
                    <a:lstStyle/>
                    <a:p>
                      <a:pPr algn="l" fontAlgn="b"/>
                      <a:r>
                        <a:rPr lang="en-SG" sz="600" b="1" u="none" strike="noStrike">
                          <a:effectLst/>
                        </a:rPr>
                        <a:t> </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r" fontAlgn="b"/>
                      <a:r>
                        <a:rPr lang="en-SG" sz="600" b="1" u="none" strike="noStrike">
                          <a:effectLst/>
                        </a:rPr>
                        <a:t>$396,798.25</a:t>
                      </a:r>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tc>
                  <a:txBody>
                    <a:bodyPr/>
                    <a:lstStyle/>
                    <a:p>
                      <a:pPr algn="l" fontAlgn="b"/>
                      <a:endParaRPr lang="en-SG" sz="600" b="1" i="0" u="none" strike="noStrike">
                        <a:solidFill>
                          <a:srgbClr val="000000"/>
                        </a:solidFill>
                        <a:effectLst/>
                        <a:latin typeface="Calibri" panose="020F0502020204030204" pitchFamily="34" charset="0"/>
                      </a:endParaRPr>
                    </a:p>
                  </a:txBody>
                  <a:tcPr marL="4373" marR="4373" marT="4373" marB="0" anchor="b">
                    <a:solidFill>
                      <a:srgbClr val="FFE7DD"/>
                    </a:solidFill>
                  </a:tcPr>
                </a:tc>
                <a:extLst>
                  <a:ext uri="{0D108BD9-81ED-4DB2-BD59-A6C34878D82A}">
                    <a16:rowId xmlns:a16="http://schemas.microsoft.com/office/drawing/2014/main" val="4201376043"/>
                  </a:ext>
                </a:extLst>
              </a:tr>
            </a:tbl>
          </a:graphicData>
        </a:graphic>
      </p:graphicFrame>
      <p:sp>
        <p:nvSpPr>
          <p:cNvPr id="35" name="Google Shape;2976;p52">
            <a:extLst>
              <a:ext uri="{FF2B5EF4-FFF2-40B4-BE49-F238E27FC236}">
                <a16:creationId xmlns:a16="http://schemas.microsoft.com/office/drawing/2014/main" id="{1019968E-87A5-4BBA-B11B-5B173B1340F2}"/>
              </a:ext>
            </a:extLst>
          </p:cNvPr>
          <p:cNvSpPr txBox="1">
            <a:spLocks/>
          </p:cNvSpPr>
          <p:nvPr/>
        </p:nvSpPr>
        <p:spPr>
          <a:xfrm>
            <a:off x="584724" y="3018291"/>
            <a:ext cx="359606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2800"/>
              <a:t>Net Present Value</a:t>
            </a:r>
            <a:endParaRPr lang="en-SG"/>
          </a:p>
        </p:txBody>
      </p:sp>
      <p:sp>
        <p:nvSpPr>
          <p:cNvPr id="14" name="Google Shape;2200;p40">
            <a:extLst>
              <a:ext uri="{FF2B5EF4-FFF2-40B4-BE49-F238E27FC236}">
                <a16:creationId xmlns:a16="http://schemas.microsoft.com/office/drawing/2014/main" id="{CCC3020B-82A3-49F5-AE91-B60156BE23F5}"/>
              </a:ext>
            </a:extLst>
          </p:cNvPr>
          <p:cNvSpPr txBox="1">
            <a:spLocks/>
          </p:cNvSpPr>
          <p:nvPr/>
        </p:nvSpPr>
        <p:spPr>
          <a:xfrm>
            <a:off x="657087" y="1264962"/>
            <a:ext cx="359606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US" sz="1200">
                <a:solidFill>
                  <a:schemeClr val="bg2"/>
                </a:solidFill>
              </a:rPr>
              <a:t>Costs: </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Recurring</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Non-recurring (capital expenditure)</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Tangible</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Intangible</a:t>
            </a:r>
          </a:p>
          <a:p>
            <a:pPr marL="342900" indent="-342900" algn="l">
              <a:buAutoNum type="arabicPeriod"/>
            </a:pPr>
            <a:endParaRPr lang="en-US" sz="1200">
              <a:solidFill>
                <a:schemeClr val="bg2"/>
              </a:solidFill>
              <a:latin typeface="Barlow Semi Condensed"/>
              <a:ea typeface="Barlow Semi Condensed"/>
              <a:cs typeface="Barlow Semi Condensed"/>
              <a:sym typeface="Barlow Semi Condensed"/>
            </a:endParaRPr>
          </a:p>
          <a:p>
            <a:pPr algn="l"/>
            <a:r>
              <a:rPr lang="en-US" sz="1200">
                <a:solidFill>
                  <a:schemeClr val="bg2"/>
                </a:solidFill>
                <a:latin typeface="Barlow Semi Condensed"/>
                <a:ea typeface="Barlow Semi Condensed"/>
                <a:cs typeface="Barlow Semi Condensed"/>
                <a:sym typeface="Barlow Semi Condensed"/>
              </a:rPr>
              <a:t>Benefits</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Tangible</a:t>
            </a:r>
          </a:p>
          <a:p>
            <a:pPr marL="342900" indent="-342900" algn="l">
              <a:buAutoNum type="arabicPeriod"/>
            </a:pPr>
            <a:r>
              <a:rPr lang="en-US" sz="1200">
                <a:solidFill>
                  <a:schemeClr val="bg2"/>
                </a:solidFill>
                <a:latin typeface="Barlow Semi Condensed"/>
                <a:ea typeface="Barlow Semi Condensed"/>
                <a:cs typeface="Barlow Semi Condensed"/>
                <a:sym typeface="Barlow Semi Condensed"/>
              </a:rPr>
              <a:t>Intangible</a:t>
            </a:r>
          </a:p>
        </p:txBody>
      </p:sp>
      <p:pic>
        <p:nvPicPr>
          <p:cNvPr id="3" name="Picture 2">
            <a:extLst>
              <a:ext uri="{FF2B5EF4-FFF2-40B4-BE49-F238E27FC236}">
                <a16:creationId xmlns:a16="http://schemas.microsoft.com/office/drawing/2014/main" id="{4AA1B6AD-97B2-4CD1-B86B-8849535D1FF7}"/>
              </a:ext>
            </a:extLst>
          </p:cNvPr>
          <p:cNvPicPr>
            <a:picLocks noChangeAspect="1"/>
          </p:cNvPicPr>
          <p:nvPr/>
        </p:nvPicPr>
        <p:blipFill>
          <a:blip r:embed="rId3"/>
          <a:stretch>
            <a:fillRect/>
          </a:stretch>
        </p:blipFill>
        <p:spPr>
          <a:xfrm>
            <a:off x="740287" y="3548289"/>
            <a:ext cx="2044621" cy="615244"/>
          </a:xfrm>
          <a:prstGeom prst="rect">
            <a:avLst/>
          </a:prstGeom>
        </p:spPr>
      </p:pic>
      <p:pic>
        <p:nvPicPr>
          <p:cNvPr id="5" name="Picture 4">
            <a:extLst>
              <a:ext uri="{FF2B5EF4-FFF2-40B4-BE49-F238E27FC236}">
                <a16:creationId xmlns:a16="http://schemas.microsoft.com/office/drawing/2014/main" id="{BC9E055E-36D5-442D-82F4-883130EDADB9}"/>
              </a:ext>
            </a:extLst>
          </p:cNvPr>
          <p:cNvPicPr>
            <a:picLocks noChangeAspect="1"/>
          </p:cNvPicPr>
          <p:nvPr/>
        </p:nvPicPr>
        <p:blipFill rotWithShape="1">
          <a:blip r:embed="rId4"/>
          <a:srcRect r="13370" b="9520"/>
          <a:stretch/>
        </p:blipFill>
        <p:spPr>
          <a:xfrm>
            <a:off x="2899370" y="3475491"/>
            <a:ext cx="1124854" cy="837619"/>
          </a:xfrm>
          <a:prstGeom prst="rect">
            <a:avLst/>
          </a:prstGeom>
        </p:spPr>
      </p:pic>
    </p:spTree>
    <p:extLst>
      <p:ext uri="{BB962C8B-B14F-4D97-AF65-F5344CB8AC3E}">
        <p14:creationId xmlns:p14="http://schemas.microsoft.com/office/powerpoint/2010/main" val="39323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53"/>
          <p:cNvSpPr/>
          <p:nvPr/>
        </p:nvSpPr>
        <p:spPr>
          <a:xfrm>
            <a:off x="1183525" y="1040025"/>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1183525" y="2314693"/>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1183525" y="3592724"/>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txBox="1">
            <a:spLocks noGrp="1"/>
          </p:cNvSpPr>
          <p:nvPr>
            <p:ph type="title"/>
          </p:nvPr>
        </p:nvSpPr>
        <p:spPr>
          <a:xfrm>
            <a:off x="865361" y="295274"/>
            <a:ext cx="353485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Know your audience</a:t>
            </a:r>
            <a:endParaRPr/>
          </a:p>
        </p:txBody>
      </p:sp>
      <p:grpSp>
        <p:nvGrpSpPr>
          <p:cNvPr id="3013" name="Google Shape;3013;p53"/>
          <p:cNvGrpSpPr/>
          <p:nvPr/>
        </p:nvGrpSpPr>
        <p:grpSpPr>
          <a:xfrm>
            <a:off x="3789873" y="1086902"/>
            <a:ext cx="3304610" cy="2720519"/>
            <a:chOff x="801025" y="358275"/>
            <a:chExt cx="6170425" cy="5079800"/>
          </a:xfrm>
        </p:grpSpPr>
        <p:sp>
          <p:nvSpPr>
            <p:cNvPr id="3014" name="Google Shape;3014;p53"/>
            <p:cNvSpPr/>
            <p:nvPr/>
          </p:nvSpPr>
          <p:spPr>
            <a:xfrm>
              <a:off x="801025" y="358275"/>
              <a:ext cx="6170425" cy="5079600"/>
            </a:xfrm>
            <a:custGeom>
              <a:avLst/>
              <a:gdLst/>
              <a:ahLst/>
              <a:cxnLst/>
              <a:rect l="l" t="t" r="r" b="b"/>
              <a:pathLst>
                <a:path w="246817" h="203184" extrusionOk="0">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1068150" y="358275"/>
              <a:ext cx="5711975" cy="5079800"/>
            </a:xfrm>
            <a:custGeom>
              <a:avLst/>
              <a:gdLst/>
              <a:ahLst/>
              <a:cxnLst/>
              <a:rect l="l" t="t" r="r" b="b"/>
              <a:pathLst>
                <a:path w="228479" h="203192" extrusionOk="0">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3"/>
            <p:cNvSpPr/>
            <p:nvPr/>
          </p:nvSpPr>
          <p:spPr>
            <a:xfrm>
              <a:off x="1686475" y="2966550"/>
              <a:ext cx="4461450" cy="2319500"/>
            </a:xfrm>
            <a:custGeom>
              <a:avLst/>
              <a:gdLst/>
              <a:ahLst/>
              <a:cxnLst/>
              <a:rect l="l" t="t" r="r" b="b"/>
              <a:pathLst>
                <a:path w="178458" h="92780" extrusionOk="0">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3"/>
            <p:cNvSpPr/>
            <p:nvPr/>
          </p:nvSpPr>
          <p:spPr>
            <a:xfrm>
              <a:off x="1381475" y="545825"/>
              <a:ext cx="4084350" cy="2894900"/>
            </a:xfrm>
            <a:custGeom>
              <a:avLst/>
              <a:gdLst/>
              <a:ahLst/>
              <a:cxnLst/>
              <a:rect l="l" t="t" r="r" b="b"/>
              <a:pathLst>
                <a:path w="163374" h="115796" extrusionOk="0">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3"/>
            <p:cNvSpPr/>
            <p:nvPr/>
          </p:nvSpPr>
          <p:spPr>
            <a:xfrm>
              <a:off x="1606075" y="545900"/>
              <a:ext cx="3859750" cy="2894825"/>
            </a:xfrm>
            <a:custGeom>
              <a:avLst/>
              <a:gdLst/>
              <a:ahLst/>
              <a:cxnLst/>
              <a:rect l="l" t="t" r="r" b="b"/>
              <a:pathLst>
                <a:path w="154390" h="115793" extrusionOk="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3"/>
            <p:cNvSpPr/>
            <p:nvPr/>
          </p:nvSpPr>
          <p:spPr>
            <a:xfrm>
              <a:off x="4047975" y="1140200"/>
              <a:ext cx="2499225" cy="2630500"/>
            </a:xfrm>
            <a:custGeom>
              <a:avLst/>
              <a:gdLst/>
              <a:ahLst/>
              <a:cxnLst/>
              <a:rect l="l" t="t" r="r" b="b"/>
              <a:pathLst>
                <a:path w="99969" h="105220" extrusionOk="0">
                  <a:moveTo>
                    <a:pt x="59449" y="0"/>
                  </a:moveTo>
                  <a:lnTo>
                    <a:pt x="0" y="70430"/>
                  </a:lnTo>
                  <a:lnTo>
                    <a:pt x="59375" y="94645"/>
                  </a:lnTo>
                  <a:lnTo>
                    <a:pt x="85366" y="105219"/>
                  </a:lnTo>
                  <a:cubicBezTo>
                    <a:pt x="99969" y="67546"/>
                    <a:pt x="89876" y="26582"/>
                    <a:pt x="59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3"/>
            <p:cNvSpPr/>
            <p:nvPr/>
          </p:nvSpPr>
          <p:spPr>
            <a:xfrm>
              <a:off x="3702300" y="1057950"/>
              <a:ext cx="600800" cy="15725"/>
            </a:xfrm>
            <a:custGeom>
              <a:avLst/>
              <a:gdLst/>
              <a:ahLst/>
              <a:cxnLst/>
              <a:rect l="l" t="t" r="r" b="b"/>
              <a:pathLst>
                <a:path w="24032" h="629" extrusionOk="0">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3"/>
            <p:cNvSpPr/>
            <p:nvPr/>
          </p:nvSpPr>
          <p:spPr>
            <a:xfrm>
              <a:off x="3702300" y="1157750"/>
              <a:ext cx="600800" cy="15750"/>
            </a:xfrm>
            <a:custGeom>
              <a:avLst/>
              <a:gdLst/>
              <a:ahLst/>
              <a:cxnLst/>
              <a:rect l="l" t="t" r="r" b="b"/>
              <a:pathLst>
                <a:path w="24032" h="630" extrusionOk="0">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3"/>
            <p:cNvSpPr/>
            <p:nvPr/>
          </p:nvSpPr>
          <p:spPr>
            <a:xfrm>
              <a:off x="3702300" y="1257575"/>
              <a:ext cx="600800" cy="15750"/>
            </a:xfrm>
            <a:custGeom>
              <a:avLst/>
              <a:gdLst/>
              <a:ahLst/>
              <a:cxnLst/>
              <a:rect l="l" t="t" r="r" b="b"/>
              <a:pathLst>
                <a:path w="24032" h="630" extrusionOk="0">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3"/>
            <p:cNvSpPr/>
            <p:nvPr/>
          </p:nvSpPr>
          <p:spPr>
            <a:xfrm>
              <a:off x="3702300" y="1357400"/>
              <a:ext cx="600800" cy="14825"/>
            </a:xfrm>
            <a:custGeom>
              <a:avLst/>
              <a:gdLst/>
              <a:ahLst/>
              <a:cxnLst/>
              <a:rect l="l" t="t" r="r" b="b"/>
              <a:pathLst>
                <a:path w="24032" h="593" extrusionOk="0">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3"/>
            <p:cNvSpPr/>
            <p:nvPr/>
          </p:nvSpPr>
          <p:spPr>
            <a:xfrm>
              <a:off x="4225425" y="2428625"/>
              <a:ext cx="600800" cy="15750"/>
            </a:xfrm>
            <a:custGeom>
              <a:avLst/>
              <a:gdLst/>
              <a:ahLst/>
              <a:cxnLst/>
              <a:rect l="l" t="t" r="r" b="b"/>
              <a:pathLst>
                <a:path w="24032" h="630" extrusionOk="0">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3"/>
            <p:cNvSpPr/>
            <p:nvPr/>
          </p:nvSpPr>
          <p:spPr>
            <a:xfrm>
              <a:off x="4225425" y="2528450"/>
              <a:ext cx="600800" cy="14800"/>
            </a:xfrm>
            <a:custGeom>
              <a:avLst/>
              <a:gdLst/>
              <a:ahLst/>
              <a:cxnLst/>
              <a:rect l="l" t="t" r="r" b="b"/>
              <a:pathLst>
                <a:path w="24032" h="592" extrusionOk="0">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3"/>
            <p:cNvSpPr/>
            <p:nvPr/>
          </p:nvSpPr>
          <p:spPr>
            <a:xfrm>
              <a:off x="4225425" y="2628275"/>
              <a:ext cx="600800" cy="14800"/>
            </a:xfrm>
            <a:custGeom>
              <a:avLst/>
              <a:gdLst/>
              <a:ahLst/>
              <a:cxnLst/>
              <a:rect l="l" t="t" r="r" b="b"/>
              <a:pathLst>
                <a:path w="24032" h="592" extrusionOk="0">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3"/>
            <p:cNvSpPr/>
            <p:nvPr/>
          </p:nvSpPr>
          <p:spPr>
            <a:xfrm>
              <a:off x="4225425" y="2727175"/>
              <a:ext cx="600800" cy="15725"/>
            </a:xfrm>
            <a:custGeom>
              <a:avLst/>
              <a:gdLst/>
              <a:ahLst/>
              <a:cxnLst/>
              <a:rect l="l" t="t" r="r" b="b"/>
              <a:pathLst>
                <a:path w="24032" h="629" extrusionOk="0">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3"/>
            <p:cNvSpPr/>
            <p:nvPr/>
          </p:nvSpPr>
          <p:spPr>
            <a:xfrm>
              <a:off x="2344550" y="3724450"/>
              <a:ext cx="600800" cy="14825"/>
            </a:xfrm>
            <a:custGeom>
              <a:avLst/>
              <a:gdLst/>
              <a:ahLst/>
              <a:cxnLst/>
              <a:rect l="l" t="t" r="r" b="b"/>
              <a:pathLst>
                <a:path w="24032" h="593" extrusionOk="0">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3"/>
            <p:cNvSpPr/>
            <p:nvPr/>
          </p:nvSpPr>
          <p:spPr>
            <a:xfrm>
              <a:off x="2344550" y="3823350"/>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3"/>
            <p:cNvSpPr/>
            <p:nvPr/>
          </p:nvSpPr>
          <p:spPr>
            <a:xfrm>
              <a:off x="2344550" y="3923175"/>
              <a:ext cx="600800" cy="15725"/>
            </a:xfrm>
            <a:custGeom>
              <a:avLst/>
              <a:gdLst/>
              <a:ahLst/>
              <a:cxnLst/>
              <a:rect l="l" t="t" r="r" b="b"/>
              <a:pathLst>
                <a:path w="24032" h="629" extrusionOk="0">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3"/>
            <p:cNvSpPr/>
            <p:nvPr/>
          </p:nvSpPr>
          <p:spPr>
            <a:xfrm>
              <a:off x="2344550" y="4023000"/>
              <a:ext cx="600800" cy="15725"/>
            </a:xfrm>
            <a:custGeom>
              <a:avLst/>
              <a:gdLst/>
              <a:ahLst/>
              <a:cxnLst/>
              <a:rect l="l" t="t" r="r" b="b"/>
              <a:pathLst>
                <a:path w="24032" h="629" extrusionOk="0">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3"/>
            <p:cNvSpPr/>
            <p:nvPr/>
          </p:nvSpPr>
          <p:spPr>
            <a:xfrm>
              <a:off x="2424975" y="1254800"/>
              <a:ext cx="1139625" cy="1286625"/>
            </a:xfrm>
            <a:custGeom>
              <a:avLst/>
              <a:gdLst/>
              <a:ahLst/>
              <a:cxnLst/>
              <a:rect l="l" t="t" r="r" b="b"/>
              <a:pathLst>
                <a:path w="45585" h="51465" extrusionOk="0">
                  <a:moveTo>
                    <a:pt x="34937" y="1"/>
                  </a:moveTo>
                  <a:lnTo>
                    <a:pt x="296" y="3328"/>
                  </a:lnTo>
                  <a:cubicBezTo>
                    <a:pt x="4991" y="31352"/>
                    <a:pt x="0" y="51464"/>
                    <a:pt x="0" y="51464"/>
                  </a:cubicBezTo>
                  <a:lnTo>
                    <a:pt x="45585" y="50207"/>
                  </a:lnTo>
                  <a:cubicBezTo>
                    <a:pt x="39891" y="38302"/>
                    <a:pt x="34937" y="1"/>
                    <a:pt x="349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3"/>
            <p:cNvSpPr/>
            <p:nvPr/>
          </p:nvSpPr>
          <p:spPr>
            <a:xfrm>
              <a:off x="2462850" y="1693825"/>
              <a:ext cx="1038900" cy="674750"/>
            </a:xfrm>
            <a:custGeom>
              <a:avLst/>
              <a:gdLst/>
              <a:ahLst/>
              <a:cxnLst/>
              <a:rect l="l" t="t" r="r" b="b"/>
              <a:pathLst>
                <a:path w="41556" h="26990" extrusionOk="0">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3"/>
            <p:cNvSpPr/>
            <p:nvPr/>
          </p:nvSpPr>
          <p:spPr>
            <a:xfrm>
              <a:off x="2416650" y="1246500"/>
              <a:ext cx="1156275" cy="1303225"/>
            </a:xfrm>
            <a:custGeom>
              <a:avLst/>
              <a:gdLst/>
              <a:ahLst/>
              <a:cxnLst/>
              <a:rect l="l" t="t" r="r" b="b"/>
              <a:pathLst>
                <a:path w="46251" h="52129" extrusionOk="0">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3"/>
            <p:cNvSpPr/>
            <p:nvPr/>
          </p:nvSpPr>
          <p:spPr>
            <a:xfrm>
              <a:off x="2556200" y="1537450"/>
              <a:ext cx="50875" cy="1017975"/>
            </a:xfrm>
            <a:custGeom>
              <a:avLst/>
              <a:gdLst/>
              <a:ahLst/>
              <a:cxnLst/>
              <a:rect l="l" t="t" r="r" b="b"/>
              <a:pathLst>
                <a:path w="2035" h="40719" extrusionOk="0">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3"/>
            <p:cNvSpPr/>
            <p:nvPr/>
          </p:nvSpPr>
          <p:spPr>
            <a:xfrm>
              <a:off x="2661575" y="1557050"/>
              <a:ext cx="64725" cy="988200"/>
            </a:xfrm>
            <a:custGeom>
              <a:avLst/>
              <a:gdLst/>
              <a:ahLst/>
              <a:cxnLst/>
              <a:rect l="l" t="t" r="r" b="b"/>
              <a:pathLst>
                <a:path w="2589" h="39528" extrusionOk="0">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3"/>
            <p:cNvSpPr/>
            <p:nvPr/>
          </p:nvSpPr>
          <p:spPr>
            <a:xfrm>
              <a:off x="3105225" y="1671650"/>
              <a:ext cx="81350" cy="858675"/>
            </a:xfrm>
            <a:custGeom>
              <a:avLst/>
              <a:gdLst/>
              <a:ahLst/>
              <a:cxnLst/>
              <a:rect l="l" t="t" r="r" b="b"/>
              <a:pathLst>
                <a:path w="3254" h="34347" extrusionOk="0">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3"/>
            <p:cNvSpPr/>
            <p:nvPr/>
          </p:nvSpPr>
          <p:spPr>
            <a:xfrm>
              <a:off x="3169925" y="1582000"/>
              <a:ext cx="157150" cy="953650"/>
            </a:xfrm>
            <a:custGeom>
              <a:avLst/>
              <a:gdLst/>
              <a:ahLst/>
              <a:cxnLst/>
              <a:rect l="l" t="t" r="r" b="b"/>
              <a:pathLst>
                <a:path w="6286" h="38146" extrusionOk="0">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3"/>
            <p:cNvSpPr/>
            <p:nvPr/>
          </p:nvSpPr>
          <p:spPr>
            <a:xfrm>
              <a:off x="3234625" y="1447800"/>
              <a:ext cx="256975" cy="1077700"/>
            </a:xfrm>
            <a:custGeom>
              <a:avLst/>
              <a:gdLst/>
              <a:ahLst/>
              <a:cxnLst/>
              <a:rect l="l" t="t" r="r" b="b"/>
              <a:pathLst>
                <a:path w="10279" h="43108" extrusionOk="0">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3"/>
            <p:cNvSpPr/>
            <p:nvPr/>
          </p:nvSpPr>
          <p:spPr>
            <a:xfrm>
              <a:off x="2356575" y="1508525"/>
              <a:ext cx="207050" cy="265150"/>
            </a:xfrm>
            <a:custGeom>
              <a:avLst/>
              <a:gdLst/>
              <a:ahLst/>
              <a:cxnLst/>
              <a:rect l="l" t="t" r="r" b="b"/>
              <a:pathLst>
                <a:path w="8282" h="10606" extrusionOk="0">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3"/>
            <p:cNvSpPr/>
            <p:nvPr/>
          </p:nvSpPr>
          <p:spPr>
            <a:xfrm>
              <a:off x="2389850" y="1516375"/>
              <a:ext cx="159000" cy="249575"/>
            </a:xfrm>
            <a:custGeom>
              <a:avLst/>
              <a:gdLst/>
              <a:ahLst/>
              <a:cxnLst/>
              <a:rect l="l" t="t" r="r" b="b"/>
              <a:pathLst>
                <a:path w="6360" h="9983" extrusionOk="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2414800" y="1576450"/>
              <a:ext cx="110925" cy="105150"/>
            </a:xfrm>
            <a:custGeom>
              <a:avLst/>
              <a:gdLst/>
              <a:ahLst/>
              <a:cxnLst/>
              <a:rect l="l" t="t" r="r" b="b"/>
              <a:pathLst>
                <a:path w="4437" h="4206" extrusionOk="0">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2375050" y="1500650"/>
              <a:ext cx="196900" cy="281025"/>
            </a:xfrm>
            <a:custGeom>
              <a:avLst/>
              <a:gdLst/>
              <a:ahLst/>
              <a:cxnLst/>
              <a:rect l="l" t="t" r="r" b="b"/>
              <a:pathLst>
                <a:path w="7876" h="11241" extrusionOk="0">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3269750" y="1420400"/>
              <a:ext cx="156225" cy="275075"/>
            </a:xfrm>
            <a:custGeom>
              <a:avLst/>
              <a:gdLst/>
              <a:ahLst/>
              <a:cxnLst/>
              <a:rect l="l" t="t" r="r" b="b"/>
              <a:pathLst>
                <a:path w="6249" h="11003" extrusionOk="0">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3286375" y="1428575"/>
              <a:ext cx="120175" cy="258825"/>
            </a:xfrm>
            <a:custGeom>
              <a:avLst/>
              <a:gdLst/>
              <a:ahLst/>
              <a:cxnLst/>
              <a:rect l="l" t="t" r="r" b="b"/>
              <a:pathLst>
                <a:path w="4807" h="10353" extrusionOk="0">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3302100" y="1488650"/>
              <a:ext cx="98925" cy="113950"/>
            </a:xfrm>
            <a:custGeom>
              <a:avLst/>
              <a:gdLst/>
              <a:ahLst/>
              <a:cxnLst/>
              <a:rect l="l" t="t" r="r" b="b"/>
              <a:pathLst>
                <a:path w="3957" h="4558" extrusionOk="0">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3261425" y="1412850"/>
              <a:ext cx="159925" cy="290250"/>
            </a:xfrm>
            <a:custGeom>
              <a:avLst/>
              <a:gdLst/>
              <a:ahLst/>
              <a:cxnLst/>
              <a:rect l="l" t="t" r="r" b="b"/>
              <a:pathLst>
                <a:path w="6397" h="11610" extrusionOk="0">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2054325" y="1865750"/>
              <a:ext cx="1766300" cy="1469600"/>
            </a:xfrm>
            <a:custGeom>
              <a:avLst/>
              <a:gdLst/>
              <a:ahLst/>
              <a:cxnLst/>
              <a:rect l="l" t="t" r="r" b="b"/>
              <a:pathLst>
                <a:path w="70652" h="58784" extrusionOk="0">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2062650" y="2189250"/>
              <a:ext cx="1729325" cy="1135950"/>
            </a:xfrm>
            <a:custGeom>
              <a:avLst/>
              <a:gdLst/>
              <a:ahLst/>
              <a:cxnLst/>
              <a:rect l="l" t="t" r="r" b="b"/>
              <a:pathLst>
                <a:path w="69173" h="45438" extrusionOk="0">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2790050" y="2053375"/>
              <a:ext cx="325375" cy="171025"/>
            </a:xfrm>
            <a:custGeom>
              <a:avLst/>
              <a:gdLst/>
              <a:ahLst/>
              <a:cxnLst/>
              <a:rect l="l" t="t" r="r" b="b"/>
              <a:pathLst>
                <a:path w="13015" h="6841" extrusionOk="0">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3013725" y="2504425"/>
              <a:ext cx="311500" cy="57325"/>
            </a:xfrm>
            <a:custGeom>
              <a:avLst/>
              <a:gdLst/>
              <a:ahLst/>
              <a:cxnLst/>
              <a:rect l="l" t="t" r="r" b="b"/>
              <a:pathLst>
                <a:path w="12460" h="2293" extrusionOk="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2566375" y="2447125"/>
              <a:ext cx="287475" cy="122025"/>
            </a:xfrm>
            <a:custGeom>
              <a:avLst/>
              <a:gdLst/>
              <a:ahLst/>
              <a:cxnLst/>
              <a:rect l="l" t="t" r="r" b="b"/>
              <a:pathLst>
                <a:path w="11499" h="4881" extrusionOk="0">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2046025" y="1858000"/>
              <a:ext cx="1782000" cy="1485125"/>
            </a:xfrm>
            <a:custGeom>
              <a:avLst/>
              <a:gdLst/>
              <a:ahLst/>
              <a:cxnLst/>
              <a:rect l="l" t="t" r="r" b="b"/>
              <a:pathLst>
                <a:path w="71280" h="59405" extrusionOk="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2348250" y="2372250"/>
              <a:ext cx="1243150" cy="890100"/>
            </a:xfrm>
            <a:custGeom>
              <a:avLst/>
              <a:gdLst/>
              <a:ahLst/>
              <a:cxnLst/>
              <a:rect l="l" t="t" r="r" b="b"/>
              <a:pathLst>
                <a:path w="49726" h="35604" extrusionOk="0">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2340850" y="2363925"/>
              <a:ext cx="1259800" cy="906425"/>
            </a:xfrm>
            <a:custGeom>
              <a:avLst/>
              <a:gdLst/>
              <a:ahLst/>
              <a:cxnLst/>
              <a:rect l="l" t="t" r="r" b="b"/>
              <a:pathLst>
                <a:path w="50392" h="36257" extrusionOk="0">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2357500" y="766675"/>
              <a:ext cx="964950" cy="1349825"/>
            </a:xfrm>
            <a:custGeom>
              <a:avLst/>
              <a:gdLst/>
              <a:ahLst/>
              <a:cxnLst/>
              <a:rect l="l" t="t" r="r" b="b"/>
              <a:pathLst>
                <a:path w="38598" h="53993" extrusionOk="0">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2466550" y="1083825"/>
              <a:ext cx="843875" cy="1025025"/>
            </a:xfrm>
            <a:custGeom>
              <a:avLst/>
              <a:gdLst/>
              <a:ahLst/>
              <a:cxnLst/>
              <a:rect l="l" t="t" r="r" b="b"/>
              <a:pathLst>
                <a:path w="33755" h="41001" extrusionOk="0">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3"/>
            <p:cNvSpPr/>
            <p:nvPr/>
          </p:nvSpPr>
          <p:spPr>
            <a:xfrm>
              <a:off x="2395400" y="758475"/>
              <a:ext cx="930750" cy="1366100"/>
            </a:xfrm>
            <a:custGeom>
              <a:avLst/>
              <a:gdLst/>
              <a:ahLst/>
              <a:cxnLst/>
              <a:rect l="l" t="t" r="r" b="b"/>
              <a:pathLst>
                <a:path w="37230" h="54644" extrusionOk="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3"/>
            <p:cNvSpPr/>
            <p:nvPr/>
          </p:nvSpPr>
          <p:spPr>
            <a:xfrm>
              <a:off x="2828875" y="1628375"/>
              <a:ext cx="212600" cy="129250"/>
            </a:xfrm>
            <a:custGeom>
              <a:avLst/>
              <a:gdLst/>
              <a:ahLst/>
              <a:cxnLst/>
              <a:rect l="l" t="t" r="r" b="b"/>
              <a:pathLst>
                <a:path w="8504" h="5170" extrusionOk="0">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3"/>
            <p:cNvSpPr/>
            <p:nvPr/>
          </p:nvSpPr>
          <p:spPr>
            <a:xfrm>
              <a:off x="2814075" y="1814925"/>
              <a:ext cx="290250" cy="143775"/>
            </a:xfrm>
            <a:custGeom>
              <a:avLst/>
              <a:gdLst/>
              <a:ahLst/>
              <a:cxnLst/>
              <a:rect l="l" t="t" r="r" b="b"/>
              <a:pathLst>
                <a:path w="11610" h="5751" extrusionOk="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3"/>
            <p:cNvSpPr/>
            <p:nvPr/>
          </p:nvSpPr>
          <p:spPr>
            <a:xfrm>
              <a:off x="2830725" y="1828775"/>
              <a:ext cx="260650" cy="122025"/>
            </a:xfrm>
            <a:custGeom>
              <a:avLst/>
              <a:gdLst/>
              <a:ahLst/>
              <a:cxnLst/>
              <a:rect l="l" t="t" r="r" b="b"/>
              <a:pathLst>
                <a:path w="10426" h="4881" extrusionOk="0">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3"/>
            <p:cNvSpPr/>
            <p:nvPr/>
          </p:nvSpPr>
          <p:spPr>
            <a:xfrm>
              <a:off x="2805750" y="1806900"/>
              <a:ext cx="306900" cy="159625"/>
            </a:xfrm>
            <a:custGeom>
              <a:avLst/>
              <a:gdLst/>
              <a:ahLst/>
              <a:cxnLst/>
              <a:rect l="l" t="t" r="r" b="b"/>
              <a:pathLst>
                <a:path w="12276" h="6385" extrusionOk="0">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3"/>
            <p:cNvSpPr/>
            <p:nvPr/>
          </p:nvSpPr>
          <p:spPr>
            <a:xfrm>
              <a:off x="2814075" y="1798525"/>
              <a:ext cx="290250" cy="66100"/>
            </a:xfrm>
            <a:custGeom>
              <a:avLst/>
              <a:gdLst/>
              <a:ahLst/>
              <a:cxnLst/>
              <a:rect l="l" t="t" r="r" b="b"/>
              <a:pathLst>
                <a:path w="11610" h="2644" extrusionOk="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3"/>
            <p:cNvSpPr/>
            <p:nvPr/>
          </p:nvSpPr>
          <p:spPr>
            <a:xfrm>
              <a:off x="2814075" y="1798275"/>
              <a:ext cx="290250" cy="65650"/>
            </a:xfrm>
            <a:custGeom>
              <a:avLst/>
              <a:gdLst/>
              <a:ahLst/>
              <a:cxnLst/>
              <a:rect l="l" t="t" r="r" b="b"/>
              <a:pathLst>
                <a:path w="11610" h="2626" extrusionOk="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3"/>
            <p:cNvSpPr/>
            <p:nvPr/>
          </p:nvSpPr>
          <p:spPr>
            <a:xfrm>
              <a:off x="2805750" y="1790875"/>
              <a:ext cx="305975" cy="81375"/>
            </a:xfrm>
            <a:custGeom>
              <a:avLst/>
              <a:gdLst/>
              <a:ahLst/>
              <a:cxnLst/>
              <a:rect l="l" t="t" r="r" b="b"/>
              <a:pathLst>
                <a:path w="12239" h="3255" extrusionOk="0">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3"/>
            <p:cNvSpPr/>
            <p:nvPr/>
          </p:nvSpPr>
          <p:spPr>
            <a:xfrm>
              <a:off x="3056225" y="1479400"/>
              <a:ext cx="52725" cy="99850"/>
            </a:xfrm>
            <a:custGeom>
              <a:avLst/>
              <a:gdLst/>
              <a:ahLst/>
              <a:cxnLst/>
              <a:rect l="l" t="t" r="r" b="b"/>
              <a:pathLst>
                <a:path w="2109" h="3994" extrusionOk="0">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3"/>
            <p:cNvSpPr/>
            <p:nvPr/>
          </p:nvSpPr>
          <p:spPr>
            <a:xfrm>
              <a:off x="2738300" y="1507125"/>
              <a:ext cx="52700" cy="99850"/>
            </a:xfrm>
            <a:custGeom>
              <a:avLst/>
              <a:gdLst/>
              <a:ahLst/>
              <a:cxnLst/>
              <a:rect l="l" t="t" r="r" b="b"/>
              <a:pathLst>
                <a:path w="2108" h="3994" extrusionOk="0">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3"/>
            <p:cNvSpPr/>
            <p:nvPr/>
          </p:nvSpPr>
          <p:spPr>
            <a:xfrm>
              <a:off x="2618125" y="1404550"/>
              <a:ext cx="187650" cy="83925"/>
            </a:xfrm>
            <a:custGeom>
              <a:avLst/>
              <a:gdLst/>
              <a:ahLst/>
              <a:cxnLst/>
              <a:rect l="l" t="t" r="r" b="b"/>
              <a:pathLst>
                <a:path w="7506" h="3357" extrusionOk="0">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3"/>
            <p:cNvSpPr/>
            <p:nvPr/>
          </p:nvSpPr>
          <p:spPr>
            <a:xfrm>
              <a:off x="2980450" y="1388825"/>
              <a:ext cx="199675" cy="71950"/>
            </a:xfrm>
            <a:custGeom>
              <a:avLst/>
              <a:gdLst/>
              <a:ahLst/>
              <a:cxnLst/>
              <a:rect l="l" t="t" r="r" b="b"/>
              <a:pathLst>
                <a:path w="7987" h="2878" extrusionOk="0">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3"/>
            <p:cNvSpPr/>
            <p:nvPr/>
          </p:nvSpPr>
          <p:spPr>
            <a:xfrm>
              <a:off x="2362125" y="766675"/>
              <a:ext cx="956625" cy="758050"/>
            </a:xfrm>
            <a:custGeom>
              <a:avLst/>
              <a:gdLst/>
              <a:ahLst/>
              <a:cxnLst/>
              <a:rect l="l" t="t" r="r" b="b"/>
              <a:pathLst>
                <a:path w="38265" h="30322" extrusionOk="0">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3"/>
            <p:cNvSpPr/>
            <p:nvPr/>
          </p:nvSpPr>
          <p:spPr>
            <a:xfrm>
              <a:off x="2402775" y="765875"/>
              <a:ext cx="915975" cy="758850"/>
            </a:xfrm>
            <a:custGeom>
              <a:avLst/>
              <a:gdLst/>
              <a:ahLst/>
              <a:cxnLst/>
              <a:rect l="l" t="t" r="r" b="b"/>
              <a:pathLst>
                <a:path w="36639" h="30354" extrusionOk="0">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2395400" y="758475"/>
              <a:ext cx="930750" cy="773825"/>
            </a:xfrm>
            <a:custGeom>
              <a:avLst/>
              <a:gdLst/>
              <a:ahLst/>
              <a:cxnLst/>
              <a:rect l="l" t="t" r="r" b="b"/>
              <a:pathLst>
                <a:path w="37230" h="30953" extrusionOk="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2412950" y="1071800"/>
              <a:ext cx="186725" cy="151600"/>
            </a:xfrm>
            <a:custGeom>
              <a:avLst/>
              <a:gdLst/>
              <a:ahLst/>
              <a:cxnLst/>
              <a:rect l="l" t="t" r="r" b="b"/>
              <a:pathLst>
                <a:path w="7469" h="6064" extrusionOk="0">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3"/>
            <p:cNvSpPr/>
            <p:nvPr/>
          </p:nvSpPr>
          <p:spPr>
            <a:xfrm>
              <a:off x="2476725" y="948875"/>
              <a:ext cx="202425" cy="210750"/>
            </a:xfrm>
            <a:custGeom>
              <a:avLst/>
              <a:gdLst/>
              <a:ahLst/>
              <a:cxnLst/>
              <a:rect l="l" t="t" r="r" b="b"/>
              <a:pathLst>
                <a:path w="8097" h="8430" extrusionOk="0">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3"/>
            <p:cNvSpPr/>
            <p:nvPr/>
          </p:nvSpPr>
          <p:spPr>
            <a:xfrm>
              <a:off x="2547900" y="866825"/>
              <a:ext cx="254200" cy="232725"/>
            </a:xfrm>
            <a:custGeom>
              <a:avLst/>
              <a:gdLst/>
              <a:ahLst/>
              <a:cxnLst/>
              <a:rect l="l" t="t" r="r" b="b"/>
              <a:pathLst>
                <a:path w="10168" h="9309" extrusionOk="0">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2789125" y="769900"/>
              <a:ext cx="105400" cy="317825"/>
            </a:xfrm>
            <a:custGeom>
              <a:avLst/>
              <a:gdLst/>
              <a:ahLst/>
              <a:cxnLst/>
              <a:rect l="l" t="t" r="r" b="b"/>
              <a:pathLst>
                <a:path w="4216" h="12713" extrusionOk="0">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3008175" y="797525"/>
              <a:ext cx="96150" cy="329525"/>
            </a:xfrm>
            <a:custGeom>
              <a:avLst/>
              <a:gdLst/>
              <a:ahLst/>
              <a:cxnLst/>
              <a:rect l="l" t="t" r="r" b="b"/>
              <a:pathLst>
                <a:path w="3846" h="13181" extrusionOk="0">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3163450" y="1008025"/>
              <a:ext cx="75825" cy="198750"/>
            </a:xfrm>
            <a:custGeom>
              <a:avLst/>
              <a:gdLst/>
              <a:ahLst/>
              <a:cxnLst/>
              <a:rect l="l" t="t" r="r" b="b"/>
              <a:pathLst>
                <a:path w="3033" h="7950" extrusionOk="0">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3098750" y="2625175"/>
              <a:ext cx="1443725" cy="1942225"/>
            </a:xfrm>
            <a:custGeom>
              <a:avLst/>
              <a:gdLst/>
              <a:ahLst/>
              <a:cxnLst/>
              <a:rect l="l" t="t" r="r" b="b"/>
              <a:pathLst>
                <a:path w="57749" h="77689" extrusionOk="0">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3109850" y="2618100"/>
              <a:ext cx="1440950" cy="1957625"/>
            </a:xfrm>
            <a:custGeom>
              <a:avLst/>
              <a:gdLst/>
              <a:ahLst/>
              <a:cxnLst/>
              <a:rect l="l" t="t" r="r" b="b"/>
              <a:pathLst>
                <a:path w="57638" h="78305" extrusionOk="0">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3"/>
            <p:cNvSpPr/>
            <p:nvPr/>
          </p:nvSpPr>
          <p:spPr>
            <a:xfrm>
              <a:off x="3163450" y="3439150"/>
              <a:ext cx="191350" cy="241775"/>
            </a:xfrm>
            <a:custGeom>
              <a:avLst/>
              <a:gdLst/>
              <a:ahLst/>
              <a:cxnLst/>
              <a:rect l="l" t="t" r="r" b="b"/>
              <a:pathLst>
                <a:path w="7654" h="9671" extrusionOk="0">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3"/>
            <p:cNvSpPr/>
            <p:nvPr/>
          </p:nvSpPr>
          <p:spPr>
            <a:xfrm>
              <a:off x="3156050" y="3431450"/>
              <a:ext cx="201525" cy="256975"/>
            </a:xfrm>
            <a:custGeom>
              <a:avLst/>
              <a:gdLst/>
              <a:ahLst/>
              <a:cxnLst/>
              <a:rect l="l" t="t" r="r" b="b"/>
              <a:pathLst>
                <a:path w="8061" h="10279" extrusionOk="0">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3194875" y="3486925"/>
              <a:ext cx="112775" cy="128475"/>
            </a:xfrm>
            <a:custGeom>
              <a:avLst/>
              <a:gdLst/>
              <a:ahLst/>
              <a:cxnLst/>
              <a:rect l="l" t="t" r="r" b="b"/>
              <a:pathLst>
                <a:path w="4511" h="5139" extrusionOk="0">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2775250" y="4005425"/>
              <a:ext cx="2131400" cy="1273425"/>
            </a:xfrm>
            <a:custGeom>
              <a:avLst/>
              <a:gdLst/>
              <a:ahLst/>
              <a:cxnLst/>
              <a:rect l="l" t="t" r="r" b="b"/>
              <a:pathLst>
                <a:path w="85256" h="50937" extrusionOk="0">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3"/>
            <p:cNvSpPr/>
            <p:nvPr/>
          </p:nvSpPr>
          <p:spPr>
            <a:xfrm>
              <a:off x="2766950" y="3997650"/>
              <a:ext cx="2148000" cy="1288850"/>
            </a:xfrm>
            <a:custGeom>
              <a:avLst/>
              <a:gdLst/>
              <a:ahLst/>
              <a:cxnLst/>
              <a:rect l="l" t="t" r="r" b="b"/>
              <a:pathLst>
                <a:path w="85920" h="51554" extrusionOk="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3"/>
            <p:cNvSpPr/>
            <p:nvPr/>
          </p:nvSpPr>
          <p:spPr>
            <a:xfrm>
              <a:off x="4551700" y="4889025"/>
              <a:ext cx="22200" cy="71200"/>
            </a:xfrm>
            <a:custGeom>
              <a:avLst/>
              <a:gdLst/>
              <a:ahLst/>
              <a:cxnLst/>
              <a:rect l="l" t="t" r="r" b="b"/>
              <a:pathLst>
                <a:path w="888" h="2848" extrusionOk="0">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4569250" y="4353650"/>
              <a:ext cx="140525" cy="476425"/>
            </a:xfrm>
            <a:custGeom>
              <a:avLst/>
              <a:gdLst/>
              <a:ahLst/>
              <a:cxnLst/>
              <a:rect l="l" t="t" r="r" b="b"/>
              <a:pathLst>
                <a:path w="5621" h="19057" extrusionOk="0">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2971200" y="4500150"/>
              <a:ext cx="226475" cy="533275"/>
            </a:xfrm>
            <a:custGeom>
              <a:avLst/>
              <a:gdLst/>
              <a:ahLst/>
              <a:cxnLst/>
              <a:rect l="l" t="t" r="r" b="b"/>
              <a:pathLst>
                <a:path w="9059" h="21331" extrusionOk="0">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3"/>
            <p:cNvSpPr/>
            <p:nvPr/>
          </p:nvSpPr>
          <p:spPr>
            <a:xfrm>
              <a:off x="3459225" y="4034000"/>
              <a:ext cx="712625" cy="732125"/>
            </a:xfrm>
            <a:custGeom>
              <a:avLst/>
              <a:gdLst/>
              <a:ahLst/>
              <a:cxnLst/>
              <a:rect l="l" t="t" r="r" b="b"/>
              <a:pathLst>
                <a:path w="28505" h="29285" extrusionOk="0">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3"/>
            <p:cNvSpPr/>
            <p:nvPr/>
          </p:nvSpPr>
          <p:spPr>
            <a:xfrm>
              <a:off x="3461075" y="3901550"/>
              <a:ext cx="748675" cy="768450"/>
            </a:xfrm>
            <a:custGeom>
              <a:avLst/>
              <a:gdLst/>
              <a:ahLst/>
              <a:cxnLst/>
              <a:rect l="l" t="t" r="r" b="b"/>
              <a:pathLst>
                <a:path w="29947" h="30738" extrusionOk="0">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3"/>
            <p:cNvSpPr/>
            <p:nvPr/>
          </p:nvSpPr>
          <p:spPr>
            <a:xfrm>
              <a:off x="3475850" y="3893600"/>
              <a:ext cx="741300" cy="784175"/>
            </a:xfrm>
            <a:custGeom>
              <a:avLst/>
              <a:gdLst/>
              <a:ahLst/>
              <a:cxnLst/>
              <a:rect l="l" t="t" r="r" b="b"/>
              <a:pathLst>
                <a:path w="29652" h="31367" extrusionOk="0">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3"/>
            <p:cNvSpPr/>
            <p:nvPr/>
          </p:nvSpPr>
          <p:spPr>
            <a:xfrm>
              <a:off x="3539625" y="3686550"/>
              <a:ext cx="476025" cy="944725"/>
            </a:xfrm>
            <a:custGeom>
              <a:avLst/>
              <a:gdLst/>
              <a:ahLst/>
              <a:cxnLst/>
              <a:rect l="l" t="t" r="r" b="b"/>
              <a:pathLst>
                <a:path w="19041" h="37789" extrusionOk="0">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3"/>
            <p:cNvSpPr/>
            <p:nvPr/>
          </p:nvSpPr>
          <p:spPr>
            <a:xfrm>
              <a:off x="3539625" y="3694875"/>
              <a:ext cx="476025" cy="438225"/>
            </a:xfrm>
            <a:custGeom>
              <a:avLst/>
              <a:gdLst/>
              <a:ahLst/>
              <a:cxnLst/>
              <a:rect l="l" t="t" r="r" b="b"/>
              <a:pathLst>
                <a:path w="19041" h="17529" extrusionOk="0">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3"/>
            <p:cNvSpPr/>
            <p:nvPr/>
          </p:nvSpPr>
          <p:spPr>
            <a:xfrm>
              <a:off x="3563650" y="3858475"/>
              <a:ext cx="452000" cy="274525"/>
            </a:xfrm>
            <a:custGeom>
              <a:avLst/>
              <a:gdLst/>
              <a:ahLst/>
              <a:cxnLst/>
              <a:rect l="l" t="t" r="r" b="b"/>
              <a:pathLst>
                <a:path w="18080" h="10981" extrusionOk="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p:nvPr/>
          </p:nvSpPr>
          <p:spPr>
            <a:xfrm>
              <a:off x="3531300" y="3678800"/>
              <a:ext cx="492675" cy="959775"/>
            </a:xfrm>
            <a:custGeom>
              <a:avLst/>
              <a:gdLst/>
              <a:ahLst/>
              <a:cxnLst/>
              <a:rect l="l" t="t" r="r" b="b"/>
              <a:pathLst>
                <a:path w="19707" h="38391" extrusionOk="0">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3"/>
            <p:cNvSpPr/>
            <p:nvPr/>
          </p:nvSpPr>
          <p:spPr>
            <a:xfrm>
              <a:off x="3119075" y="2612625"/>
              <a:ext cx="1057400" cy="1366000"/>
            </a:xfrm>
            <a:custGeom>
              <a:avLst/>
              <a:gdLst/>
              <a:ahLst/>
              <a:cxnLst/>
              <a:rect l="l" t="t" r="r" b="b"/>
              <a:pathLst>
                <a:path w="42296" h="54640" extrusionOk="0">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3"/>
            <p:cNvSpPr/>
            <p:nvPr/>
          </p:nvSpPr>
          <p:spPr>
            <a:xfrm>
              <a:off x="3221675" y="2796475"/>
              <a:ext cx="928925" cy="813400"/>
            </a:xfrm>
            <a:custGeom>
              <a:avLst/>
              <a:gdLst/>
              <a:ahLst/>
              <a:cxnLst/>
              <a:rect l="l" t="t" r="r" b="b"/>
              <a:pathLst>
                <a:path w="37157" h="32536" extrusionOk="0">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p:nvPr/>
          </p:nvSpPr>
          <p:spPr>
            <a:xfrm>
              <a:off x="3221675" y="2796475"/>
              <a:ext cx="919675" cy="813400"/>
            </a:xfrm>
            <a:custGeom>
              <a:avLst/>
              <a:gdLst/>
              <a:ahLst/>
              <a:cxnLst/>
              <a:rect l="l" t="t" r="r" b="b"/>
              <a:pathLst>
                <a:path w="36787" h="32536" extrusionOk="0">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3"/>
            <p:cNvSpPr/>
            <p:nvPr/>
          </p:nvSpPr>
          <p:spPr>
            <a:xfrm>
              <a:off x="3163450" y="2605150"/>
              <a:ext cx="985300" cy="1380900"/>
            </a:xfrm>
            <a:custGeom>
              <a:avLst/>
              <a:gdLst/>
              <a:ahLst/>
              <a:cxnLst/>
              <a:rect l="l" t="t" r="r" b="b"/>
              <a:pathLst>
                <a:path w="39412" h="55236" extrusionOk="0">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3"/>
            <p:cNvSpPr/>
            <p:nvPr/>
          </p:nvSpPr>
          <p:spPr>
            <a:xfrm>
              <a:off x="3453475" y="3386675"/>
              <a:ext cx="194325" cy="64750"/>
            </a:xfrm>
            <a:custGeom>
              <a:avLst/>
              <a:gdLst/>
              <a:ahLst/>
              <a:cxnLst/>
              <a:rect l="l" t="t" r="r" b="b"/>
              <a:pathLst>
                <a:path w="7773" h="2590" extrusionOk="0">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p:nvPr/>
          </p:nvSpPr>
          <p:spPr>
            <a:xfrm>
              <a:off x="3822450" y="3319600"/>
              <a:ext cx="191350" cy="102650"/>
            </a:xfrm>
            <a:custGeom>
              <a:avLst/>
              <a:gdLst/>
              <a:ahLst/>
              <a:cxnLst/>
              <a:rect l="l" t="t" r="r" b="b"/>
              <a:pathLst>
                <a:path w="7654" h="4106" extrusionOk="0">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3"/>
            <p:cNvSpPr/>
            <p:nvPr/>
          </p:nvSpPr>
          <p:spPr>
            <a:xfrm>
              <a:off x="3781775" y="3303900"/>
              <a:ext cx="110950" cy="282850"/>
            </a:xfrm>
            <a:custGeom>
              <a:avLst/>
              <a:gdLst/>
              <a:ahLst/>
              <a:cxnLst/>
              <a:rect l="l" t="t" r="r" b="b"/>
              <a:pathLst>
                <a:path w="4438" h="11314" extrusionOk="0">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3"/>
            <p:cNvSpPr/>
            <p:nvPr/>
          </p:nvSpPr>
          <p:spPr>
            <a:xfrm>
              <a:off x="3733725" y="3660000"/>
              <a:ext cx="153450" cy="58925"/>
            </a:xfrm>
            <a:custGeom>
              <a:avLst/>
              <a:gdLst/>
              <a:ahLst/>
              <a:cxnLst/>
              <a:rect l="l" t="t" r="r" b="b"/>
              <a:pathLst>
                <a:path w="6138" h="2357" extrusionOk="0">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p:nvPr/>
          </p:nvSpPr>
          <p:spPr>
            <a:xfrm>
              <a:off x="3377875" y="3247525"/>
              <a:ext cx="252350" cy="93150"/>
            </a:xfrm>
            <a:custGeom>
              <a:avLst/>
              <a:gdLst/>
              <a:ahLst/>
              <a:cxnLst/>
              <a:rect l="l" t="t" r="r" b="b"/>
              <a:pathLst>
                <a:path w="10094" h="3726" extrusionOk="0">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3"/>
            <p:cNvSpPr/>
            <p:nvPr/>
          </p:nvSpPr>
          <p:spPr>
            <a:xfrm>
              <a:off x="3786400" y="3214250"/>
              <a:ext cx="126650" cy="52900"/>
            </a:xfrm>
            <a:custGeom>
              <a:avLst/>
              <a:gdLst/>
              <a:ahLst/>
              <a:cxnLst/>
              <a:rect l="l" t="t" r="r" b="b"/>
              <a:pathLst>
                <a:path w="5066" h="2116" extrusionOk="0">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3"/>
            <p:cNvSpPr/>
            <p:nvPr/>
          </p:nvSpPr>
          <p:spPr>
            <a:xfrm>
              <a:off x="3152350" y="2612625"/>
              <a:ext cx="993625" cy="888175"/>
            </a:xfrm>
            <a:custGeom>
              <a:avLst/>
              <a:gdLst/>
              <a:ahLst/>
              <a:cxnLst/>
              <a:rect l="l" t="t" r="r" b="b"/>
              <a:pathLst>
                <a:path w="39745" h="35527" extrusionOk="0">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p:nvPr/>
          </p:nvSpPr>
          <p:spPr>
            <a:xfrm>
              <a:off x="3163450" y="2605150"/>
              <a:ext cx="985300" cy="903600"/>
            </a:xfrm>
            <a:custGeom>
              <a:avLst/>
              <a:gdLst/>
              <a:ahLst/>
              <a:cxnLst/>
              <a:rect l="l" t="t" r="r" b="b"/>
              <a:pathLst>
                <a:path w="39412" h="36144" extrusionOk="0">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3"/>
            <p:cNvSpPr/>
            <p:nvPr/>
          </p:nvSpPr>
          <p:spPr>
            <a:xfrm>
              <a:off x="3529450" y="2791150"/>
              <a:ext cx="720050" cy="688850"/>
            </a:xfrm>
            <a:custGeom>
              <a:avLst/>
              <a:gdLst/>
              <a:ahLst/>
              <a:cxnLst/>
              <a:rect l="l" t="t" r="r" b="b"/>
              <a:pathLst>
                <a:path w="28802" h="27554" extrusionOk="0">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3"/>
            <p:cNvSpPr/>
            <p:nvPr/>
          </p:nvSpPr>
          <p:spPr>
            <a:xfrm>
              <a:off x="4136700" y="3509800"/>
              <a:ext cx="248650" cy="242625"/>
            </a:xfrm>
            <a:custGeom>
              <a:avLst/>
              <a:gdLst/>
              <a:ahLst/>
              <a:cxnLst/>
              <a:rect l="l" t="t" r="r" b="b"/>
              <a:pathLst>
                <a:path w="9946" h="9705" extrusionOk="0">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p:nvPr/>
          </p:nvSpPr>
          <p:spPr>
            <a:xfrm>
              <a:off x="3141275" y="2787075"/>
              <a:ext cx="342925" cy="519425"/>
            </a:xfrm>
            <a:custGeom>
              <a:avLst/>
              <a:gdLst/>
              <a:ahLst/>
              <a:cxnLst/>
              <a:rect l="l" t="t" r="r" b="b"/>
              <a:pathLst>
                <a:path w="13717" h="20777" extrusionOk="0">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3"/>
            <p:cNvSpPr/>
            <p:nvPr/>
          </p:nvSpPr>
          <p:spPr>
            <a:xfrm>
              <a:off x="3546100" y="2738250"/>
              <a:ext cx="603575" cy="246025"/>
            </a:xfrm>
            <a:custGeom>
              <a:avLst/>
              <a:gdLst/>
              <a:ahLst/>
              <a:cxnLst/>
              <a:rect l="l" t="t" r="r" b="b"/>
              <a:pathLst>
                <a:path w="24143" h="9841" extrusionOk="0">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3"/>
            <p:cNvSpPr/>
            <p:nvPr/>
          </p:nvSpPr>
          <p:spPr>
            <a:xfrm>
              <a:off x="4974075" y="1207325"/>
              <a:ext cx="1045375" cy="1662200"/>
            </a:xfrm>
            <a:custGeom>
              <a:avLst/>
              <a:gdLst/>
              <a:ahLst/>
              <a:cxnLst/>
              <a:rect l="l" t="t" r="r" b="b"/>
              <a:pathLst>
                <a:path w="41815" h="66488" extrusionOk="0">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p:nvPr/>
          </p:nvSpPr>
          <p:spPr>
            <a:xfrm>
              <a:off x="4966700" y="1199350"/>
              <a:ext cx="1042575" cy="1677575"/>
            </a:xfrm>
            <a:custGeom>
              <a:avLst/>
              <a:gdLst/>
              <a:ahLst/>
              <a:cxnLst/>
              <a:rect l="l" t="t" r="r" b="b"/>
              <a:pathLst>
                <a:path w="41703" h="67103" extrusionOk="0">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3"/>
            <p:cNvSpPr/>
            <p:nvPr/>
          </p:nvSpPr>
          <p:spPr>
            <a:xfrm>
              <a:off x="5233800" y="1302875"/>
              <a:ext cx="183025" cy="263600"/>
            </a:xfrm>
            <a:custGeom>
              <a:avLst/>
              <a:gdLst/>
              <a:ahLst/>
              <a:cxnLst/>
              <a:rect l="l" t="t" r="r" b="b"/>
              <a:pathLst>
                <a:path w="7321" h="10544" extrusionOk="0">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3"/>
            <p:cNvSpPr/>
            <p:nvPr/>
          </p:nvSpPr>
          <p:spPr>
            <a:xfrm>
              <a:off x="5395550" y="1619900"/>
              <a:ext cx="20350" cy="70250"/>
            </a:xfrm>
            <a:custGeom>
              <a:avLst/>
              <a:gdLst/>
              <a:ahLst/>
              <a:cxnLst/>
              <a:rect l="l" t="t" r="r" b="b"/>
              <a:pathLst>
                <a:path w="814" h="2810" extrusionOk="0">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p:nvPr/>
          </p:nvSpPr>
          <p:spPr>
            <a:xfrm>
              <a:off x="5410350" y="1315075"/>
              <a:ext cx="105375" cy="267125"/>
            </a:xfrm>
            <a:custGeom>
              <a:avLst/>
              <a:gdLst/>
              <a:ahLst/>
              <a:cxnLst/>
              <a:rect l="l" t="t" r="r" b="b"/>
              <a:pathLst>
                <a:path w="4215" h="10685" extrusionOk="0">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3"/>
            <p:cNvSpPr/>
            <p:nvPr/>
          </p:nvSpPr>
          <p:spPr>
            <a:xfrm>
              <a:off x="5622925" y="1315675"/>
              <a:ext cx="36075" cy="432025"/>
            </a:xfrm>
            <a:custGeom>
              <a:avLst/>
              <a:gdLst/>
              <a:ahLst/>
              <a:cxnLst/>
              <a:rect l="l" t="t" r="r" b="b"/>
              <a:pathLst>
                <a:path w="1443" h="17281" extrusionOk="0">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3"/>
            <p:cNvSpPr/>
            <p:nvPr/>
          </p:nvSpPr>
          <p:spPr>
            <a:xfrm>
              <a:off x="5800375" y="1685525"/>
              <a:ext cx="26825" cy="66750"/>
            </a:xfrm>
            <a:custGeom>
              <a:avLst/>
              <a:gdLst/>
              <a:ahLst/>
              <a:cxnLst/>
              <a:rect l="l" t="t" r="r" b="b"/>
              <a:pathLst>
                <a:path w="1073" h="2670" extrusionOk="0">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p:nvPr/>
          </p:nvSpPr>
          <p:spPr>
            <a:xfrm>
              <a:off x="5754175" y="1336150"/>
              <a:ext cx="77650" cy="296700"/>
            </a:xfrm>
            <a:custGeom>
              <a:avLst/>
              <a:gdLst/>
              <a:ahLst/>
              <a:cxnLst/>
              <a:rect l="l" t="t" r="r" b="b"/>
              <a:pathLst>
                <a:path w="3106" h="11868" extrusionOk="0">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3"/>
            <p:cNvSpPr/>
            <p:nvPr/>
          </p:nvSpPr>
          <p:spPr>
            <a:xfrm>
              <a:off x="4617325" y="2545375"/>
              <a:ext cx="1541700" cy="1176325"/>
            </a:xfrm>
            <a:custGeom>
              <a:avLst/>
              <a:gdLst/>
              <a:ahLst/>
              <a:cxnLst/>
              <a:rect l="l" t="t" r="r" b="b"/>
              <a:pathLst>
                <a:path w="61668" h="47053" extrusionOk="0">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3"/>
            <p:cNvSpPr/>
            <p:nvPr/>
          </p:nvSpPr>
          <p:spPr>
            <a:xfrm>
              <a:off x="4608075" y="2537700"/>
              <a:ext cx="1558325" cy="1192100"/>
            </a:xfrm>
            <a:custGeom>
              <a:avLst/>
              <a:gdLst/>
              <a:ahLst/>
              <a:cxnLst/>
              <a:rect l="l" t="t" r="r" b="b"/>
              <a:pathLst>
                <a:path w="62333" h="47684" extrusionOk="0">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3"/>
            <p:cNvSpPr/>
            <p:nvPr/>
          </p:nvSpPr>
          <p:spPr>
            <a:xfrm>
              <a:off x="5740300" y="3100400"/>
              <a:ext cx="98925" cy="490225"/>
            </a:xfrm>
            <a:custGeom>
              <a:avLst/>
              <a:gdLst/>
              <a:ahLst/>
              <a:cxnLst/>
              <a:rect l="l" t="t" r="r" b="b"/>
              <a:pathLst>
                <a:path w="3957" h="19609" extrusionOk="0">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3"/>
            <p:cNvSpPr/>
            <p:nvPr/>
          </p:nvSpPr>
          <p:spPr>
            <a:xfrm>
              <a:off x="4761500" y="2545375"/>
              <a:ext cx="1016725" cy="1045075"/>
            </a:xfrm>
            <a:custGeom>
              <a:avLst/>
              <a:gdLst/>
              <a:ahLst/>
              <a:cxnLst/>
              <a:rect l="l" t="t" r="r" b="b"/>
              <a:pathLst>
                <a:path w="40669" h="41803" extrusionOk="0">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3"/>
            <p:cNvSpPr/>
            <p:nvPr/>
          </p:nvSpPr>
          <p:spPr>
            <a:xfrm>
              <a:off x="4752275" y="2537700"/>
              <a:ext cx="1034275" cy="1060150"/>
            </a:xfrm>
            <a:custGeom>
              <a:avLst/>
              <a:gdLst/>
              <a:ahLst/>
              <a:cxnLst/>
              <a:rect l="l" t="t" r="r" b="b"/>
              <a:pathLst>
                <a:path w="41371" h="42406" extrusionOk="0">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3"/>
            <p:cNvSpPr/>
            <p:nvPr/>
          </p:nvSpPr>
          <p:spPr>
            <a:xfrm>
              <a:off x="5094250" y="2545375"/>
              <a:ext cx="577675" cy="805200"/>
            </a:xfrm>
            <a:custGeom>
              <a:avLst/>
              <a:gdLst/>
              <a:ahLst/>
              <a:cxnLst/>
              <a:rect l="l" t="t" r="r" b="b"/>
              <a:pathLst>
                <a:path w="23107" h="32208" extrusionOk="0">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3"/>
            <p:cNvSpPr/>
            <p:nvPr/>
          </p:nvSpPr>
          <p:spPr>
            <a:xfrm>
              <a:off x="5094250" y="2537700"/>
              <a:ext cx="586000" cy="820775"/>
            </a:xfrm>
            <a:custGeom>
              <a:avLst/>
              <a:gdLst/>
              <a:ahLst/>
              <a:cxnLst/>
              <a:rect l="l" t="t" r="r" b="b"/>
              <a:pathLst>
                <a:path w="23440" h="32831" extrusionOk="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3"/>
            <p:cNvSpPr/>
            <p:nvPr/>
          </p:nvSpPr>
          <p:spPr>
            <a:xfrm>
              <a:off x="5119200" y="2918725"/>
              <a:ext cx="92450" cy="65175"/>
            </a:xfrm>
            <a:custGeom>
              <a:avLst/>
              <a:gdLst/>
              <a:ahLst/>
              <a:cxnLst/>
              <a:rect l="l" t="t" r="r" b="b"/>
              <a:pathLst>
                <a:path w="3698" h="2607" extrusionOk="0">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3"/>
            <p:cNvSpPr/>
            <p:nvPr/>
          </p:nvSpPr>
          <p:spPr>
            <a:xfrm>
              <a:off x="5342875" y="3001500"/>
              <a:ext cx="140500" cy="31800"/>
            </a:xfrm>
            <a:custGeom>
              <a:avLst/>
              <a:gdLst/>
              <a:ahLst/>
              <a:cxnLst/>
              <a:rect l="l" t="t" r="r" b="b"/>
              <a:pathLst>
                <a:path w="5620" h="1272" extrusionOk="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3"/>
            <p:cNvSpPr/>
            <p:nvPr/>
          </p:nvSpPr>
          <p:spPr>
            <a:xfrm>
              <a:off x="5162625" y="2357450"/>
              <a:ext cx="406700" cy="418725"/>
            </a:xfrm>
            <a:custGeom>
              <a:avLst/>
              <a:gdLst/>
              <a:ahLst/>
              <a:cxnLst/>
              <a:rect l="l" t="t" r="r" b="b"/>
              <a:pathLst>
                <a:path w="16268" h="16749" extrusionOk="0">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3"/>
            <p:cNvSpPr/>
            <p:nvPr/>
          </p:nvSpPr>
          <p:spPr>
            <a:xfrm>
              <a:off x="5170025" y="2357450"/>
              <a:ext cx="399300" cy="360500"/>
            </a:xfrm>
            <a:custGeom>
              <a:avLst/>
              <a:gdLst/>
              <a:ahLst/>
              <a:cxnLst/>
              <a:rect l="l" t="t" r="r" b="b"/>
              <a:pathLst>
                <a:path w="15972" h="14420" extrusionOk="0">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3"/>
            <p:cNvSpPr/>
            <p:nvPr/>
          </p:nvSpPr>
          <p:spPr>
            <a:xfrm>
              <a:off x="5170025" y="2435100"/>
              <a:ext cx="386375" cy="282850"/>
            </a:xfrm>
            <a:custGeom>
              <a:avLst/>
              <a:gdLst/>
              <a:ahLst/>
              <a:cxnLst/>
              <a:rect l="l" t="t" r="r" b="b"/>
              <a:pathLst>
                <a:path w="15455" h="11314" extrusionOk="0">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3"/>
            <p:cNvSpPr/>
            <p:nvPr/>
          </p:nvSpPr>
          <p:spPr>
            <a:xfrm>
              <a:off x="5155250" y="2349700"/>
              <a:ext cx="421475" cy="433875"/>
            </a:xfrm>
            <a:custGeom>
              <a:avLst/>
              <a:gdLst/>
              <a:ahLst/>
              <a:cxnLst/>
              <a:rect l="l" t="t" r="r" b="b"/>
              <a:pathLst>
                <a:path w="16859" h="17355" extrusionOk="0">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3"/>
            <p:cNvSpPr/>
            <p:nvPr/>
          </p:nvSpPr>
          <p:spPr>
            <a:xfrm>
              <a:off x="5072050" y="1720650"/>
              <a:ext cx="755150" cy="913375"/>
            </a:xfrm>
            <a:custGeom>
              <a:avLst/>
              <a:gdLst/>
              <a:ahLst/>
              <a:cxnLst/>
              <a:rect l="l" t="t" r="r" b="b"/>
              <a:pathLst>
                <a:path w="30206" h="36535" extrusionOk="0">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3"/>
            <p:cNvSpPr/>
            <p:nvPr/>
          </p:nvSpPr>
          <p:spPr>
            <a:xfrm>
              <a:off x="5108100" y="1720650"/>
              <a:ext cx="719100" cy="278650"/>
            </a:xfrm>
            <a:custGeom>
              <a:avLst/>
              <a:gdLst/>
              <a:ahLst/>
              <a:cxnLst/>
              <a:rect l="l" t="t" r="r" b="b"/>
              <a:pathLst>
                <a:path w="28764" h="11146" extrusionOk="0">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3"/>
            <p:cNvSpPr/>
            <p:nvPr/>
          </p:nvSpPr>
          <p:spPr>
            <a:xfrm>
              <a:off x="5118275" y="1741900"/>
              <a:ext cx="705225" cy="256975"/>
            </a:xfrm>
            <a:custGeom>
              <a:avLst/>
              <a:gdLst/>
              <a:ahLst/>
              <a:cxnLst/>
              <a:rect l="l" t="t" r="r" b="b"/>
              <a:pathLst>
                <a:path w="28209" h="10279" extrusionOk="0">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3"/>
            <p:cNvSpPr/>
            <p:nvPr/>
          </p:nvSpPr>
          <p:spPr>
            <a:xfrm>
              <a:off x="5077600" y="1713250"/>
              <a:ext cx="757925" cy="928900"/>
            </a:xfrm>
            <a:custGeom>
              <a:avLst/>
              <a:gdLst/>
              <a:ahLst/>
              <a:cxnLst/>
              <a:rect l="l" t="t" r="r" b="b"/>
              <a:pathLst>
                <a:path w="30317" h="37156" extrusionOk="0">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3"/>
            <p:cNvSpPr/>
            <p:nvPr/>
          </p:nvSpPr>
          <p:spPr>
            <a:xfrm>
              <a:off x="5244900" y="1952525"/>
              <a:ext cx="58250" cy="99150"/>
            </a:xfrm>
            <a:custGeom>
              <a:avLst/>
              <a:gdLst/>
              <a:ahLst/>
              <a:cxnLst/>
              <a:rect l="l" t="t" r="r" b="b"/>
              <a:pathLst>
                <a:path w="2330" h="3966" extrusionOk="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3"/>
            <p:cNvSpPr/>
            <p:nvPr/>
          </p:nvSpPr>
          <p:spPr>
            <a:xfrm>
              <a:off x="5536975" y="2026450"/>
              <a:ext cx="58250" cy="99150"/>
            </a:xfrm>
            <a:custGeom>
              <a:avLst/>
              <a:gdLst/>
              <a:ahLst/>
              <a:cxnLst/>
              <a:rect l="l" t="t" r="r" b="b"/>
              <a:pathLst>
                <a:path w="2330" h="3966" extrusionOk="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3"/>
            <p:cNvSpPr/>
            <p:nvPr/>
          </p:nvSpPr>
          <p:spPr>
            <a:xfrm>
              <a:off x="5310525" y="1973900"/>
              <a:ext cx="115550" cy="226450"/>
            </a:xfrm>
            <a:custGeom>
              <a:avLst/>
              <a:gdLst/>
              <a:ahLst/>
              <a:cxnLst/>
              <a:rect l="l" t="t" r="r" b="b"/>
              <a:pathLst>
                <a:path w="4622" h="9058" extrusionOk="0">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3"/>
            <p:cNvSpPr/>
            <p:nvPr/>
          </p:nvSpPr>
          <p:spPr>
            <a:xfrm>
              <a:off x="5280025" y="2266300"/>
              <a:ext cx="187650" cy="53300"/>
            </a:xfrm>
            <a:custGeom>
              <a:avLst/>
              <a:gdLst/>
              <a:ahLst/>
              <a:cxnLst/>
              <a:rect l="l" t="t" r="r" b="b"/>
              <a:pathLst>
                <a:path w="7506" h="2132" extrusionOk="0">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3"/>
            <p:cNvSpPr/>
            <p:nvPr/>
          </p:nvSpPr>
          <p:spPr>
            <a:xfrm>
              <a:off x="5198675" y="1847275"/>
              <a:ext cx="183950" cy="47850"/>
            </a:xfrm>
            <a:custGeom>
              <a:avLst/>
              <a:gdLst/>
              <a:ahLst/>
              <a:cxnLst/>
              <a:rect l="l" t="t" r="r" b="b"/>
              <a:pathLst>
                <a:path w="7358" h="1914" extrusionOk="0">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3"/>
            <p:cNvSpPr/>
            <p:nvPr/>
          </p:nvSpPr>
          <p:spPr>
            <a:xfrm>
              <a:off x="5505550" y="1911950"/>
              <a:ext cx="212600" cy="70275"/>
            </a:xfrm>
            <a:custGeom>
              <a:avLst/>
              <a:gdLst/>
              <a:ahLst/>
              <a:cxnLst/>
              <a:rect l="l" t="t" r="r" b="b"/>
              <a:pathLst>
                <a:path w="8504" h="2811" extrusionOk="0">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3"/>
            <p:cNvSpPr/>
            <p:nvPr/>
          </p:nvSpPr>
          <p:spPr>
            <a:xfrm>
              <a:off x="5480575" y="1777950"/>
              <a:ext cx="517625" cy="1736725"/>
            </a:xfrm>
            <a:custGeom>
              <a:avLst/>
              <a:gdLst/>
              <a:ahLst/>
              <a:cxnLst/>
              <a:rect l="l" t="t" r="r" b="b"/>
              <a:pathLst>
                <a:path w="20705" h="69469" extrusionOk="0">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3"/>
            <p:cNvSpPr/>
            <p:nvPr/>
          </p:nvSpPr>
          <p:spPr>
            <a:xfrm>
              <a:off x="5570225" y="3154175"/>
              <a:ext cx="155325" cy="360500"/>
            </a:xfrm>
            <a:custGeom>
              <a:avLst/>
              <a:gdLst/>
              <a:ahLst/>
              <a:cxnLst/>
              <a:rect l="l" t="t" r="r" b="b"/>
              <a:pathLst>
                <a:path w="6213" h="14420" extrusionOk="0">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3"/>
            <p:cNvSpPr/>
            <p:nvPr/>
          </p:nvSpPr>
          <p:spPr>
            <a:xfrm>
              <a:off x="5491675" y="2504425"/>
              <a:ext cx="281925" cy="1010250"/>
            </a:xfrm>
            <a:custGeom>
              <a:avLst/>
              <a:gdLst/>
              <a:ahLst/>
              <a:cxnLst/>
              <a:rect l="l" t="t" r="r" b="b"/>
              <a:pathLst>
                <a:path w="11277" h="40410" extrusionOk="0">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3"/>
            <p:cNvSpPr/>
            <p:nvPr/>
          </p:nvSpPr>
          <p:spPr>
            <a:xfrm>
              <a:off x="5477800" y="1770550"/>
              <a:ext cx="527800" cy="1752225"/>
            </a:xfrm>
            <a:custGeom>
              <a:avLst/>
              <a:gdLst/>
              <a:ahLst/>
              <a:cxnLst/>
              <a:rect l="l" t="t" r="r" b="b"/>
              <a:pathLst>
                <a:path w="21112" h="70089" extrusionOk="0">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3"/>
            <p:cNvSpPr/>
            <p:nvPr/>
          </p:nvSpPr>
          <p:spPr>
            <a:xfrm>
              <a:off x="4780000" y="1493275"/>
              <a:ext cx="375275" cy="1811575"/>
            </a:xfrm>
            <a:custGeom>
              <a:avLst/>
              <a:gdLst/>
              <a:ahLst/>
              <a:cxnLst/>
              <a:rect l="l" t="t" r="r" b="b"/>
              <a:pathLst>
                <a:path w="15011" h="72463" extrusionOk="0">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3"/>
            <p:cNvSpPr/>
            <p:nvPr/>
          </p:nvSpPr>
          <p:spPr>
            <a:xfrm>
              <a:off x="4828050" y="2405525"/>
              <a:ext cx="238500" cy="899325"/>
            </a:xfrm>
            <a:custGeom>
              <a:avLst/>
              <a:gdLst/>
              <a:ahLst/>
              <a:cxnLst/>
              <a:rect l="l" t="t" r="r" b="b"/>
              <a:pathLst>
                <a:path w="9540" h="35973" extrusionOk="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3"/>
            <p:cNvSpPr/>
            <p:nvPr/>
          </p:nvSpPr>
          <p:spPr>
            <a:xfrm>
              <a:off x="4808650" y="1485650"/>
              <a:ext cx="354925" cy="1827200"/>
            </a:xfrm>
            <a:custGeom>
              <a:avLst/>
              <a:gdLst/>
              <a:ahLst/>
              <a:cxnLst/>
              <a:rect l="l" t="t" r="r" b="b"/>
              <a:pathLst>
                <a:path w="14197" h="73088" extrusionOk="0">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 name="Google Shape;3150;p53"/>
          <p:cNvSpPr txBox="1">
            <a:spLocks noGrp="1"/>
          </p:cNvSpPr>
          <p:nvPr>
            <p:ph type="subTitle" idx="1"/>
          </p:nvPr>
        </p:nvSpPr>
        <p:spPr>
          <a:xfrm>
            <a:off x="1408175" y="1035279"/>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a:t>
            </a:r>
            <a:endParaRPr/>
          </a:p>
        </p:txBody>
      </p:sp>
      <p:sp>
        <p:nvSpPr>
          <p:cNvPr id="3151" name="Google Shape;3151;p53"/>
          <p:cNvSpPr txBox="1">
            <a:spLocks noGrp="1"/>
          </p:cNvSpPr>
          <p:nvPr>
            <p:ph type="subTitle" idx="2"/>
          </p:nvPr>
        </p:nvSpPr>
        <p:spPr>
          <a:xfrm>
            <a:off x="1408175" y="1336956"/>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“How much value does having a new IS bring?”</a:t>
            </a:r>
            <a:endParaRPr>
              <a:latin typeface="Barlow Semi Condensed"/>
              <a:ea typeface="Barlow Semi Condensed"/>
              <a:cs typeface="Barlow Semi Condensed"/>
              <a:sym typeface="Barlow Semi Condensed"/>
            </a:endParaRPr>
          </a:p>
        </p:txBody>
      </p:sp>
      <p:sp>
        <p:nvSpPr>
          <p:cNvPr id="3152" name="Google Shape;3152;p53"/>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Steering Committee</a:t>
            </a:r>
            <a:endParaRPr/>
          </a:p>
        </p:txBody>
      </p:sp>
      <p:sp>
        <p:nvSpPr>
          <p:cNvPr id="3153" name="Google Shape;3153;p53"/>
          <p:cNvSpPr txBox="1">
            <a:spLocks noGrp="1"/>
          </p:cNvSpPr>
          <p:nvPr>
            <p:ph type="subTitle" idx="4"/>
          </p:nvPr>
        </p:nvSpPr>
        <p:spPr>
          <a:xfrm>
            <a:off x="1408175" y="2609979"/>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“How does this IS help the entire company?“</a:t>
            </a:r>
            <a:endParaRPr>
              <a:latin typeface="Barlow Semi Condensed"/>
              <a:ea typeface="Barlow Semi Condensed"/>
              <a:cs typeface="Barlow Semi Condensed"/>
              <a:sym typeface="Barlow Semi Condensed"/>
            </a:endParaRPr>
          </a:p>
        </p:txBody>
      </p:sp>
      <p:sp>
        <p:nvSpPr>
          <p:cNvPr id="3154" name="Google Shape;3154;p53"/>
          <p:cNvSpPr txBox="1">
            <a:spLocks noGrp="1"/>
          </p:cNvSpPr>
          <p:nvPr>
            <p:ph type="subTitle" idx="5"/>
          </p:nvPr>
        </p:nvSpPr>
        <p:spPr>
          <a:xfrm>
            <a:off x="1408175" y="3587645"/>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department</a:t>
            </a:r>
            <a:endParaRPr/>
          </a:p>
        </p:txBody>
      </p:sp>
      <p:sp>
        <p:nvSpPr>
          <p:cNvPr id="3155" name="Google Shape;3155;p53"/>
          <p:cNvSpPr txBox="1">
            <a:spLocks noGrp="1"/>
          </p:cNvSpPr>
          <p:nvPr>
            <p:ph type="subTitle" idx="6"/>
          </p:nvPr>
        </p:nvSpPr>
        <p:spPr>
          <a:xfrm>
            <a:off x="1408175" y="3889317"/>
            <a:ext cx="2184000" cy="6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Semi Condensed"/>
                <a:ea typeface="Barlow Semi Condensed"/>
                <a:cs typeface="Barlow Semi Condensed"/>
                <a:sym typeface="Barlow Semi Condensed"/>
              </a:rPr>
              <a:t>“W</a:t>
            </a:r>
            <a:r>
              <a:rPr lang="en-SG" err="1">
                <a:latin typeface="Barlow Semi Condensed"/>
                <a:ea typeface="Barlow Semi Condensed"/>
                <a:cs typeface="Barlow Semi Condensed"/>
                <a:sym typeface="Barlow Semi Condensed"/>
              </a:rPr>
              <a:t>i</a:t>
            </a:r>
            <a:r>
              <a:rPr lang="en">
                <a:latin typeface="Barlow Semi Condensed"/>
                <a:ea typeface="Barlow Semi Condensed"/>
                <a:cs typeface="Barlow Semi Condensed"/>
                <a:sym typeface="Barlow Semi Condensed"/>
              </a:rPr>
              <a:t>ll it make my life easeier or steal my job?”</a:t>
            </a:r>
          </a:p>
        </p:txBody>
      </p:sp>
      <p:sp>
        <p:nvSpPr>
          <p:cNvPr id="149" name="Google Shape;2225;p41">
            <a:extLst>
              <a:ext uri="{FF2B5EF4-FFF2-40B4-BE49-F238E27FC236}">
                <a16:creationId xmlns:a16="http://schemas.microsoft.com/office/drawing/2014/main" id="{1288F0EF-0E4D-4697-B41A-C9514F02A9BF}"/>
              </a:ext>
            </a:extLst>
          </p:cNvPr>
          <p:cNvSpPr txBox="1">
            <a:spLocks/>
          </p:cNvSpPr>
          <p:nvPr/>
        </p:nvSpPr>
        <p:spPr>
          <a:xfrm>
            <a:off x="475445" y="44504"/>
            <a:ext cx="3714531"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6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l"/>
            <a:r>
              <a:rPr lang="en-SG" sz="1800"/>
              <a:t>03 Presenting the Business Case</a:t>
            </a:r>
            <a:endParaRPr lang="en-SG"/>
          </a:p>
        </p:txBody>
      </p:sp>
      <p:sp>
        <p:nvSpPr>
          <p:cNvPr id="150" name="Google Shape;3011;p53">
            <a:extLst>
              <a:ext uri="{FF2B5EF4-FFF2-40B4-BE49-F238E27FC236}">
                <a16:creationId xmlns:a16="http://schemas.microsoft.com/office/drawing/2014/main" id="{21E13BC2-9A39-40F3-BE48-26667B48D0F3}"/>
              </a:ext>
            </a:extLst>
          </p:cNvPr>
          <p:cNvSpPr/>
          <p:nvPr/>
        </p:nvSpPr>
        <p:spPr>
          <a:xfrm>
            <a:off x="6394488" y="3746737"/>
            <a:ext cx="24738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54;p53">
            <a:extLst>
              <a:ext uri="{FF2B5EF4-FFF2-40B4-BE49-F238E27FC236}">
                <a16:creationId xmlns:a16="http://schemas.microsoft.com/office/drawing/2014/main" id="{E3EEA47F-1247-4B4C-B69C-E1CCB85746D6}"/>
              </a:ext>
            </a:extLst>
          </p:cNvPr>
          <p:cNvSpPr txBox="1">
            <a:spLocks/>
          </p:cNvSpPr>
          <p:nvPr/>
        </p:nvSpPr>
        <p:spPr>
          <a:xfrm>
            <a:off x="6619138" y="3741658"/>
            <a:ext cx="21840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SG"/>
              <a:t>IS Executive</a:t>
            </a:r>
          </a:p>
        </p:txBody>
      </p:sp>
      <p:sp>
        <p:nvSpPr>
          <p:cNvPr id="152" name="Google Shape;3155;p53">
            <a:extLst>
              <a:ext uri="{FF2B5EF4-FFF2-40B4-BE49-F238E27FC236}">
                <a16:creationId xmlns:a16="http://schemas.microsoft.com/office/drawing/2014/main" id="{9447AB03-6E92-47F9-8A5A-6A33DDF4D09A}"/>
              </a:ext>
            </a:extLst>
          </p:cNvPr>
          <p:cNvSpPr txBox="1">
            <a:spLocks/>
          </p:cNvSpPr>
          <p:nvPr/>
        </p:nvSpPr>
        <p:spPr>
          <a:xfrm>
            <a:off x="6619138" y="4043330"/>
            <a:ext cx="2184000" cy="61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n-US"/>
              <a:t>“My life will be tougher having to implement IS”</a:t>
            </a:r>
          </a:p>
        </p:txBody>
      </p:sp>
    </p:spTree>
    <p:extLst>
      <p:ext uri="{BB962C8B-B14F-4D97-AF65-F5344CB8AC3E}">
        <p14:creationId xmlns:p14="http://schemas.microsoft.com/office/powerpoint/2010/main" val="2263181290"/>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F8105E5B1E4E64A909416FC8912D7B0" ma:contentTypeVersion="10" ma:contentTypeDescription="Create a new document." ma:contentTypeScope="" ma:versionID="17e332003877c0c51fc628cb857f146b">
  <xsd:schema xmlns:xsd="http://www.w3.org/2001/XMLSchema" xmlns:xs="http://www.w3.org/2001/XMLSchema" xmlns:p="http://schemas.microsoft.com/office/2006/metadata/properties" xmlns:ns2="b0c33ed0-d98d-4e15-affd-8e0ab4df22dc" targetNamespace="http://schemas.microsoft.com/office/2006/metadata/properties" ma:root="true" ma:fieldsID="e2972f374cabaecdbb4218827f5f65f4" ns2:_="">
    <xsd:import namespace="b0c33ed0-d98d-4e15-affd-8e0ab4df22d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c33ed0-d98d-4e15-affd-8e0ab4df22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F869F0-911A-4611-A856-0810F92A06E5}">
  <ds:schemaRefs>
    <ds:schemaRef ds:uri="http://schemas.microsoft.com/sharepoint/v3/contenttype/forms"/>
  </ds:schemaRefs>
</ds:datastoreItem>
</file>

<file path=customXml/itemProps2.xml><?xml version="1.0" encoding="utf-8"?>
<ds:datastoreItem xmlns:ds="http://schemas.openxmlformats.org/officeDocument/2006/customXml" ds:itemID="{43CF415E-2D75-4C02-A5C8-F67FC6BEE913}">
  <ds:schemaRefs>
    <ds:schemaRef ds:uri="b0c33ed0-d98d-4e15-affd-8e0ab4df22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2867C5B-517D-46D8-8387-CA2D48D15B8E}">
  <ds:schemaRefs>
    <ds:schemaRef ds:uri="b0c33ed0-d98d-4e15-affd-8e0ab4df22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3101</Words>
  <Application>Microsoft Office PowerPoint</Application>
  <PresentationFormat>On-screen Show (16:9)</PresentationFormat>
  <Paragraphs>638</Paragraphs>
  <Slides>31</Slides>
  <Notes>28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31</vt:i4>
      </vt:variant>
    </vt:vector>
  </HeadingPairs>
  <TitlesOfParts>
    <vt:vector size="44" baseType="lpstr">
      <vt:lpstr>Barlow Semi Condensed Medium</vt:lpstr>
      <vt:lpstr>Proxima Nova</vt:lpstr>
      <vt:lpstr>Barlow Semi Condensed</vt:lpstr>
      <vt:lpstr>calibre-bold</vt:lpstr>
      <vt:lpstr>Wingdings</vt:lpstr>
      <vt:lpstr>Calibri</vt:lpstr>
      <vt:lpstr>Arial</vt:lpstr>
      <vt:lpstr>Arial</vt:lpstr>
      <vt:lpstr>Proxima Nova Semibold</vt:lpstr>
      <vt:lpstr>Gartner sans</vt:lpstr>
      <vt:lpstr>Fjalla One</vt:lpstr>
      <vt:lpstr>Technology Consulting by Slidesgo</vt:lpstr>
      <vt:lpstr>Slidesgo Final Pages</vt:lpstr>
      <vt:lpstr>Justifying and Acquiring Information Systems</vt:lpstr>
      <vt:lpstr>Table of Contents</vt:lpstr>
      <vt:lpstr>Making the Business Case</vt:lpstr>
      <vt:lpstr>What is a good practice for making a Business Case for a big purchase?</vt:lpstr>
      <vt:lpstr>The Journey to a successful  Business Case</vt:lpstr>
      <vt:lpstr>Types of Productivity Paradox</vt:lpstr>
      <vt:lpstr>02 Types of business case arguments</vt:lpstr>
      <vt:lpstr>02 Fact based business case argument</vt:lpstr>
      <vt:lpstr>Know your audience</vt:lpstr>
      <vt:lpstr>Convert benefits to monetary terms</vt:lpstr>
      <vt:lpstr>System Development Process</vt:lpstr>
      <vt:lpstr>Selecting system type</vt:lpstr>
      <vt:lpstr>Systems Development Life Cycle</vt:lpstr>
      <vt:lpstr>Systems Maintenance</vt:lpstr>
      <vt:lpstr>PowerPoint Presentation</vt:lpstr>
      <vt:lpstr>SDLC models</vt:lpstr>
      <vt:lpstr>Acquiring Information Systems</vt:lpstr>
      <vt:lpstr>Reasons why  you wouldn’t choose in-house development?</vt:lpstr>
      <vt:lpstr>When building in-house cannot work</vt:lpstr>
      <vt:lpstr>Reasons for ready software / solution</vt:lpstr>
      <vt:lpstr>Reasons for Outsourcing</vt:lpstr>
      <vt:lpstr>PowerPoint Presentation</vt:lpstr>
      <vt:lpstr>PowerPoint Presentation</vt:lpstr>
      <vt:lpstr>PowerPoint Presentation</vt:lpstr>
      <vt:lpstr>What and When to Outsource (case study)</vt:lpstr>
      <vt:lpstr>PowerPoint Presentation</vt:lpstr>
      <vt:lpstr>Thanks!</vt:lpstr>
      <vt:lpstr>PowerPoint Presentation</vt:lpstr>
      <vt:lpstr>Most Common Reasons for Outsourcing Failures</vt:lpstr>
      <vt:lpstr>Tools to manage</vt:lpstr>
      <vt:lpstr>How to evaluate the Proposals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Justifying and Acquiring Information Systems</dc:title>
  <dc:creator>Wei Lun Khoo</dc:creator>
  <cp:lastModifiedBy>Ariana TAN Rui Min</cp:lastModifiedBy>
  <cp:revision>1</cp:revision>
  <dcterms:modified xsi:type="dcterms:W3CDTF">2022-03-12T09:13:29Z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0x0101008F8105E5B1E4E64A909416FC8912D7B0</vt:lpwstr>
  </property>
</Properties>
</file>